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90" r:id="rId3"/>
    <p:sldId id="265" r:id="rId4"/>
    <p:sldId id="257" r:id="rId5"/>
    <p:sldId id="259" r:id="rId6"/>
    <p:sldId id="284" r:id="rId7"/>
    <p:sldId id="273" r:id="rId8"/>
    <p:sldId id="260" r:id="rId9"/>
    <p:sldId id="279" r:id="rId10"/>
    <p:sldId id="285" r:id="rId11"/>
    <p:sldId id="275" r:id="rId12"/>
    <p:sldId id="274" r:id="rId13"/>
    <p:sldId id="278" r:id="rId14"/>
    <p:sldId id="310" r:id="rId15"/>
    <p:sldId id="311" r:id="rId16"/>
    <p:sldId id="312" r:id="rId17"/>
    <p:sldId id="286" r:id="rId18"/>
    <p:sldId id="314" r:id="rId19"/>
    <p:sldId id="287" r:id="rId20"/>
  </p:sldIdLst>
  <p:sldSz cx="12192000" cy="6858000"/>
  <p:notesSz cx="6858000" cy="9144000"/>
  <p:embeddedFontLst>
    <p:embeddedFont>
      <p:font typeface="日本青柳衡山毛笔字体" panose="02010600030101010101" charset="-128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>
          <p15:clr>
            <a:srgbClr val="A4A3A4"/>
          </p15:clr>
        </p15:guide>
        <p15:guide id="2" pos="3840">
          <p15:clr>
            <a:srgbClr val="A4A3A4"/>
          </p15:clr>
        </p15:guide>
        <p15:guide id="3" pos="2886">
          <p15:clr>
            <a:srgbClr val="A4A3A4"/>
          </p15:clr>
        </p15:guide>
        <p15:guide id="4" pos="4739">
          <p15:clr>
            <a:srgbClr val="A4A3A4"/>
          </p15:clr>
        </p15:guide>
        <p15:guide id="5" pos="5321">
          <p15:clr>
            <a:srgbClr val="A4A3A4"/>
          </p15:clr>
        </p15:guide>
        <p15:guide id="6" orient="horz" pos="1200">
          <p15:clr>
            <a:srgbClr val="A4A3A4"/>
          </p15:clr>
        </p15:guide>
        <p15:guide id="7" pos="7202">
          <p15:clr>
            <a:srgbClr val="A4A3A4"/>
          </p15:clr>
        </p15:guide>
        <p15:guide id="8" pos="4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737"/>
    <a:srgbClr val="25B2EB"/>
    <a:srgbClr val="DFE0E4"/>
    <a:srgbClr val="121923"/>
    <a:srgbClr val="43A6CD"/>
    <a:srgbClr val="35AADA"/>
    <a:srgbClr val="2A3850"/>
    <a:srgbClr val="09121F"/>
    <a:srgbClr val="171F2C"/>
    <a:srgbClr val="0D1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3837" autoAdjust="0"/>
  </p:normalViewPr>
  <p:slideViewPr>
    <p:cSldViewPr snapToGrid="0" showGuides="1">
      <p:cViewPr varScale="1">
        <p:scale>
          <a:sx n="127" d="100"/>
          <a:sy n="127" d="100"/>
        </p:scale>
        <p:origin x="318" y="120"/>
      </p:cViewPr>
      <p:guideLst>
        <p:guide orient="horz" pos="2190"/>
        <p:guide pos="3840"/>
        <p:guide pos="2886"/>
        <p:guide pos="4739"/>
        <p:guide pos="5321"/>
        <p:guide orient="horz" pos="1200"/>
        <p:guide pos="7202"/>
        <p:guide pos="4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15287947838099"/>
          <c:y val="0.52750004947436202"/>
          <c:w val="0.77276555442952"/>
          <c:h val="0.468311121177006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25B2EB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509-401C-AC21-D09442CFA1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509-401C-AC21-D09442CFA1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509-401C-AC21-D09442CFA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5524079"/>
        <c:axId val="1855519087"/>
      </c:lineChart>
      <c:catAx>
        <c:axId val="1855524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55519087"/>
        <c:crosses val="autoZero"/>
        <c:auto val="1"/>
        <c:lblAlgn val="ctr"/>
        <c:lblOffset val="100"/>
        <c:noMultiLvlLbl val="0"/>
      </c:catAx>
      <c:valAx>
        <c:axId val="1855519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55524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780F3-3EB2-4113-BC82-F66684CBD4AA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BC50-B2D4-48EE-8560-AF8BEA241A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4BC50-B2D4-48EE-8560-AF8BEA241A0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B15F-AFE0-4093-9301-C7508A6B5CE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D6B5F-5052-4E8A-AB8C-EB2A446652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97630" y="1230630"/>
            <a:ext cx="4396740" cy="4396740"/>
          </a:xfrm>
          <a:prstGeom prst="ellipse">
            <a:avLst/>
          </a:prstGeom>
          <a:gradFill flip="none" rotWithShape="1">
            <a:gsLst>
              <a:gs pos="100000">
                <a:srgbClr val="0D131B"/>
              </a:gs>
              <a:gs pos="11000">
                <a:srgbClr val="1D2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633787" y="973774"/>
            <a:ext cx="4965851" cy="4924425"/>
            <a:chOff x="3633787" y="973774"/>
            <a:chExt cx="4965851" cy="4924425"/>
          </a:xfrm>
        </p:grpSpPr>
        <p:sp>
          <p:nvSpPr>
            <p:cNvPr id="27" name="空心弧 26"/>
            <p:cNvSpPr/>
            <p:nvPr/>
          </p:nvSpPr>
          <p:spPr>
            <a:xfrm>
              <a:off x="3633787" y="973774"/>
              <a:ext cx="4924425" cy="4924425"/>
            </a:xfrm>
            <a:prstGeom prst="blockArc">
              <a:avLst>
                <a:gd name="adj1" fmla="val 10800000"/>
                <a:gd name="adj2" fmla="val 21096742"/>
                <a:gd name="adj3" fmla="val 468"/>
              </a:avLst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439695" y="3026170"/>
              <a:ext cx="159943" cy="159943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92361" y="966787"/>
            <a:ext cx="4965851" cy="4924425"/>
            <a:chOff x="3592361" y="966787"/>
            <a:chExt cx="4965851" cy="4924425"/>
          </a:xfrm>
        </p:grpSpPr>
        <p:sp>
          <p:nvSpPr>
            <p:cNvPr id="28" name="空心弧 27"/>
            <p:cNvSpPr/>
            <p:nvPr/>
          </p:nvSpPr>
          <p:spPr>
            <a:xfrm flipH="1" flipV="1">
              <a:off x="3633787" y="966787"/>
              <a:ext cx="4924425" cy="4924425"/>
            </a:xfrm>
            <a:prstGeom prst="blockArc">
              <a:avLst>
                <a:gd name="adj1" fmla="val 10800000"/>
                <a:gd name="adj2" fmla="val 21096742"/>
                <a:gd name="adj3" fmla="val 4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592361" y="3683395"/>
              <a:ext cx="159943" cy="159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972564" y="2686199"/>
            <a:ext cx="22473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日本青柳衡山毛笔字体" panose="02000600000000000000" pitchFamily="2" charset="-128"/>
                <a:ea typeface="日本青柳衡山毛笔字体" panose="02000600000000000000" pitchFamily="2" charset="-128"/>
              </a:rPr>
              <a:t>酷酷熊猫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972342" y="3481318"/>
            <a:ext cx="2247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80696" y="3763366"/>
            <a:ext cx="22306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新闻发布系统</a:t>
            </a:r>
          </a:p>
        </p:txBody>
      </p:sp>
      <p:sp>
        <p:nvSpPr>
          <p:cNvPr id="54" name="椭圆 53"/>
          <p:cNvSpPr/>
          <p:nvPr/>
        </p:nvSpPr>
        <p:spPr>
          <a:xfrm rot="10800000">
            <a:off x="6799580" y="5918200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0800000">
            <a:off x="4257040" y="5354956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0800000">
            <a:off x="5274628" y="5994160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0800000">
            <a:off x="4650264" y="5852396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0800000">
            <a:off x="6011228" y="6024640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0800000">
            <a:off x="4949508" y="5923040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965578" y="5205095"/>
            <a:ext cx="251460" cy="149860"/>
            <a:chOff x="2872740" y="5582920"/>
            <a:chExt cx="251460" cy="149860"/>
          </a:xfrm>
        </p:grpSpPr>
        <p:sp>
          <p:nvSpPr>
            <p:cNvPr id="65" name="椭圆 64"/>
            <p:cNvSpPr/>
            <p:nvPr/>
          </p:nvSpPr>
          <p:spPr>
            <a:xfrm rot="10800000">
              <a:off x="2872740" y="5582920"/>
              <a:ext cx="48260" cy="48260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10800000">
              <a:off x="3075940" y="5684520"/>
              <a:ext cx="48260" cy="48260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 rot="10800000">
            <a:off x="6739126" y="747715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0800000">
            <a:off x="4725988" y="1045727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0800000">
            <a:off x="4540617" y="1273959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0800000">
            <a:off x="7741385" y="1366996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0800000">
            <a:off x="7480806" y="820421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0800000">
            <a:off x="7466042" y="88185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10800000">
            <a:off x="6210681" y="6198722"/>
            <a:ext cx="125660" cy="1256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0800000">
            <a:off x="4932436" y="881323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0800000">
            <a:off x="7243375" y="5709004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0800000">
            <a:off x="6119717" y="531049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0800000">
            <a:off x="5720962" y="7555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0800000">
            <a:off x="5174862" y="8698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0800000">
            <a:off x="4244745" y="1420336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10800000">
            <a:off x="5423306" y="724581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10800000">
            <a:off x="6470262" y="8825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10800000">
            <a:off x="5359806" y="813481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0800000">
            <a:off x="5359806" y="6140973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0800000">
            <a:off x="6720770" y="6313217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0800000">
            <a:off x="5659050" y="6211617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0800000">
            <a:off x="7603661" y="5623097"/>
            <a:ext cx="125660" cy="1256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53"/>
    </mc:Choice>
    <mc:Fallback xmlns="">
      <p:transition advTm="1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/>
      <p:bldP spid="18" grpId="0"/>
      <p:bldP spid="54" grpId="0" animBg="1"/>
      <p:bldP spid="54" grpId="1" animBg="1"/>
      <p:bldP spid="63" grpId="0" animBg="1"/>
      <p:bldP spid="63" grpId="1" animBg="1"/>
      <p:bldP spid="53" grpId="0" animBg="1"/>
      <p:bldP spid="53" grpId="1" animBg="1"/>
      <p:bldP spid="58" grpId="0" animBg="1"/>
      <p:bldP spid="58" grpId="1" animBg="1"/>
      <p:bldP spid="59" grpId="0" animBg="1"/>
      <p:bldP spid="59" grpId="1" animBg="1"/>
      <p:bldP spid="66" grpId="0" animBg="1"/>
      <p:bldP spid="66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52" grpId="0" animBg="1"/>
      <p:bldP spid="52" grpId="1" animBg="1"/>
      <p:bldP spid="55" grpId="0" animBg="1"/>
      <p:bldP spid="55" grpId="1" animBg="1"/>
      <p:bldP spid="61" grpId="0" animBg="1"/>
      <p:bldP spid="61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图表 453"/>
          <p:cNvGraphicFramePr/>
          <p:nvPr/>
        </p:nvGraphicFramePr>
        <p:xfrm>
          <a:off x="-128949" y="2573469"/>
          <a:ext cx="12450762" cy="454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1" name="组合 460"/>
          <p:cNvGrpSpPr/>
          <p:nvPr/>
        </p:nvGrpSpPr>
        <p:grpSpPr>
          <a:xfrm>
            <a:off x="10391193" y="4299199"/>
            <a:ext cx="291359" cy="291359"/>
            <a:chOff x="7614983" y="4463574"/>
            <a:chExt cx="387085" cy="387085"/>
          </a:xfrm>
        </p:grpSpPr>
        <p:sp>
          <p:nvSpPr>
            <p:cNvPr id="459" name="泪滴形 458"/>
            <p:cNvSpPr/>
            <p:nvPr/>
          </p:nvSpPr>
          <p:spPr>
            <a:xfrm rot="8158256">
              <a:off x="7614983" y="4463574"/>
              <a:ext cx="387085" cy="387085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7703750" y="4552341"/>
              <a:ext cx="209550" cy="209550"/>
            </a:xfrm>
            <a:prstGeom prst="ellipse">
              <a:avLst/>
            </a:prstGeom>
            <a:solidFill>
              <a:srgbClr val="1D2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3" name="组合 462"/>
          <p:cNvGrpSpPr/>
          <p:nvPr/>
        </p:nvGrpSpPr>
        <p:grpSpPr>
          <a:xfrm>
            <a:off x="2282941" y="1727283"/>
            <a:ext cx="291359" cy="291359"/>
            <a:chOff x="7614983" y="4463574"/>
            <a:chExt cx="387085" cy="387085"/>
          </a:xfrm>
        </p:grpSpPr>
        <p:sp>
          <p:nvSpPr>
            <p:cNvPr id="464" name="泪滴形 463"/>
            <p:cNvSpPr/>
            <p:nvPr/>
          </p:nvSpPr>
          <p:spPr>
            <a:xfrm rot="8158256">
              <a:off x="7614983" y="4463574"/>
              <a:ext cx="387085" cy="387085"/>
            </a:xfrm>
            <a:prstGeom prst="teardrop">
              <a:avLst/>
            </a:prstGeom>
            <a:solidFill>
              <a:srgbClr val="25B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7703750" y="4552341"/>
              <a:ext cx="209550" cy="209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6" name="组合 465"/>
          <p:cNvGrpSpPr/>
          <p:nvPr/>
        </p:nvGrpSpPr>
        <p:grpSpPr>
          <a:xfrm>
            <a:off x="9888283" y="1060819"/>
            <a:ext cx="291359" cy="291359"/>
            <a:chOff x="7614983" y="4463574"/>
            <a:chExt cx="387085" cy="387085"/>
          </a:xfrm>
        </p:grpSpPr>
        <p:sp>
          <p:nvSpPr>
            <p:cNvPr id="467" name="泪滴形 466"/>
            <p:cNvSpPr/>
            <p:nvPr/>
          </p:nvSpPr>
          <p:spPr>
            <a:xfrm rot="8158256">
              <a:off x="7614983" y="4463574"/>
              <a:ext cx="387085" cy="387085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7703750" y="4552341"/>
              <a:ext cx="209550" cy="209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41" name="组合 40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43" name="空心弧 42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管理员登录页面</a:t>
              </a:r>
            </a:p>
          </p:txBody>
        </p:sp>
      </p:grpSp>
      <p:pic>
        <p:nvPicPr>
          <p:cNvPr id="5" name="图片 4" descr="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235" y="1798955"/>
            <a:ext cx="5972175" cy="32600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690">
        <p:dissolve/>
      </p:transition>
    </mc:Choice>
    <mc:Fallback xmlns="">
      <p:transition spd="slow" advTm="2069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58215" y="2244711"/>
            <a:ext cx="2475570" cy="2368579"/>
            <a:chOff x="4911710" y="2598375"/>
            <a:chExt cx="2475570" cy="2368579"/>
          </a:xfrm>
        </p:grpSpPr>
        <p:sp>
          <p:nvSpPr>
            <p:cNvPr id="9" name="椭圆 8"/>
            <p:cNvSpPr/>
            <p:nvPr/>
          </p:nvSpPr>
          <p:spPr>
            <a:xfrm>
              <a:off x="5018701" y="2598375"/>
              <a:ext cx="2368579" cy="23685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03200">
                <a:schemeClr val="bg1">
                  <a:alpha val="52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11710" y="2598375"/>
              <a:ext cx="2368579" cy="2368579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089400" y="1422400"/>
            <a:ext cx="4013200" cy="4013200"/>
            <a:chOff x="4089400" y="1422400"/>
            <a:chExt cx="4013200" cy="4013200"/>
          </a:xfrm>
        </p:grpSpPr>
        <p:sp>
          <p:nvSpPr>
            <p:cNvPr id="5" name="椭圆 4"/>
            <p:cNvSpPr/>
            <p:nvPr/>
          </p:nvSpPr>
          <p:spPr>
            <a:xfrm>
              <a:off x="4508500" y="1841500"/>
              <a:ext cx="3175000" cy="31750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089400" y="1422400"/>
              <a:ext cx="4013200" cy="40132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425238" y="1422400"/>
            <a:ext cx="4500880" cy="4013200"/>
            <a:chOff x="11425238" y="1422400"/>
            <a:chExt cx="4500880" cy="4013200"/>
          </a:xfrm>
        </p:grpSpPr>
        <p:sp>
          <p:nvSpPr>
            <p:cNvPr id="10" name="椭圆 9"/>
            <p:cNvSpPr/>
            <p:nvPr/>
          </p:nvSpPr>
          <p:spPr>
            <a:xfrm>
              <a:off x="11425238" y="1422400"/>
              <a:ext cx="4013200" cy="40132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912918" y="1422400"/>
              <a:ext cx="4013200" cy="40132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3769042" y="1422400"/>
            <a:ext cx="4500880" cy="4013200"/>
            <a:chOff x="11425238" y="1422400"/>
            <a:chExt cx="4500880" cy="4013200"/>
          </a:xfrm>
        </p:grpSpPr>
        <p:sp>
          <p:nvSpPr>
            <p:cNvPr id="14" name="椭圆 13"/>
            <p:cNvSpPr/>
            <p:nvPr/>
          </p:nvSpPr>
          <p:spPr>
            <a:xfrm>
              <a:off x="11425238" y="1422400"/>
              <a:ext cx="4013200" cy="40132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1912918" y="1422400"/>
              <a:ext cx="4013200" cy="4013200"/>
            </a:xfrm>
            <a:prstGeom prst="ellipse">
              <a:avLst/>
            </a:prstGeom>
            <a:noFill/>
            <a:ln>
              <a:solidFill>
                <a:schemeClr val="bg1">
                  <a:alpha val="16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0249" y="2888975"/>
            <a:ext cx="3319151" cy="1376725"/>
            <a:chOff x="7267056" y="3431834"/>
            <a:chExt cx="4127384" cy="1376725"/>
          </a:xfrm>
        </p:grpSpPr>
        <p:sp>
          <p:nvSpPr>
            <p:cNvPr id="17" name="文本框 16"/>
            <p:cNvSpPr txBox="1"/>
            <p:nvPr/>
          </p:nvSpPr>
          <p:spPr>
            <a:xfrm>
              <a:off x="7267056" y="4357709"/>
              <a:ext cx="4127384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70824" y="3431834"/>
              <a:ext cx="4102907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有用户账号管理、新闻类别管理、新闻管理、新闻评论管理、友情连接管理、系统管理等功能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2181" y="2192133"/>
            <a:ext cx="2524535" cy="521970"/>
            <a:chOff x="795351" y="2261983"/>
            <a:chExt cx="2524535" cy="521970"/>
          </a:xfrm>
        </p:grpSpPr>
        <p:grpSp>
          <p:nvGrpSpPr>
            <p:cNvPr id="19" name="组合 18"/>
            <p:cNvGrpSpPr/>
            <p:nvPr/>
          </p:nvGrpSpPr>
          <p:grpSpPr>
            <a:xfrm>
              <a:off x="795351" y="2311631"/>
              <a:ext cx="637163" cy="405286"/>
              <a:chOff x="5273683" y="635436"/>
              <a:chExt cx="637163" cy="405286"/>
            </a:xfrm>
          </p:grpSpPr>
          <p:sp>
            <p:nvSpPr>
              <p:cNvPr id="20" name="椭圆 19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1466428" y="2261983"/>
              <a:ext cx="185345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管理页面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61" name="组合 60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63" name="空心弧 62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后台主页面</a:t>
              </a:r>
            </a:p>
          </p:txBody>
        </p:sp>
      </p:grpSp>
      <p:pic>
        <p:nvPicPr>
          <p:cNvPr id="6" name="图片 5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60" y="1960880"/>
            <a:ext cx="6700520" cy="365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1360">
        <p14:ripple/>
      </p:transition>
    </mc:Choice>
    <mc:Fallback xmlns="">
      <p:transition spd="slow" advTm="11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4585970" y="2907030"/>
            <a:ext cx="2524760" cy="454951"/>
            <a:chOff x="795351" y="2261983"/>
            <a:chExt cx="2524535" cy="45493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795351" y="2311631"/>
              <a:ext cx="637163" cy="405286"/>
              <a:chOff x="5273683" y="635436"/>
              <a:chExt cx="637163" cy="405286"/>
            </a:xfrm>
          </p:grpSpPr>
          <p:sp>
            <p:nvSpPr>
              <p:cNvPr id="117" name="椭圆 116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1466428" y="2261983"/>
              <a:ext cx="1853458" cy="3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用户账号修改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8310880" y="2907030"/>
            <a:ext cx="2524760" cy="454951"/>
            <a:chOff x="9039547" y="4073120"/>
            <a:chExt cx="2524535" cy="454934"/>
          </a:xfrm>
        </p:grpSpPr>
        <p:grpSp>
          <p:nvGrpSpPr>
            <p:cNvPr id="132" name="组合 131"/>
            <p:cNvGrpSpPr/>
            <p:nvPr/>
          </p:nvGrpSpPr>
          <p:grpSpPr>
            <a:xfrm>
              <a:off x="9039547" y="4122768"/>
              <a:ext cx="637163" cy="405286"/>
              <a:chOff x="5273683" y="635436"/>
              <a:chExt cx="637163" cy="405286"/>
            </a:xfrm>
          </p:grpSpPr>
          <p:sp>
            <p:nvSpPr>
              <p:cNvPr id="134" name="椭圆 133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文本框 132"/>
            <p:cNvSpPr txBox="1"/>
            <p:nvPr/>
          </p:nvSpPr>
          <p:spPr>
            <a:xfrm>
              <a:off x="9710624" y="4073120"/>
              <a:ext cx="1853458" cy="3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删除账户</a:t>
              </a:r>
              <a:endParaRPr lang="zh-C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151" name="空心弧 150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用户账号管理功能</a:t>
              </a:r>
            </a:p>
          </p:txBody>
        </p:sp>
      </p:grpSp>
      <p:pic>
        <p:nvPicPr>
          <p:cNvPr id="10" name="图片 9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3592830"/>
            <a:ext cx="3767455" cy="1360805"/>
          </a:xfrm>
          <a:prstGeom prst="rect">
            <a:avLst/>
          </a:prstGeom>
        </p:spPr>
      </p:pic>
      <p:pic>
        <p:nvPicPr>
          <p:cNvPr id="11" name="图片 10" descr="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70" y="3592830"/>
            <a:ext cx="3392170" cy="1361440"/>
          </a:xfrm>
          <a:prstGeom prst="rect">
            <a:avLst/>
          </a:prstGeom>
        </p:spPr>
      </p:pic>
      <p:pic>
        <p:nvPicPr>
          <p:cNvPr id="12" name="图片 11" descr="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430" y="3592830"/>
            <a:ext cx="3709670" cy="136144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809578" y="2956352"/>
            <a:ext cx="2605421" cy="976646"/>
            <a:chOff x="6278833" y="3733592"/>
            <a:chExt cx="2605421" cy="976646"/>
          </a:xfrm>
        </p:grpSpPr>
        <p:sp>
          <p:nvSpPr>
            <p:cNvPr id="73" name="文本框 72"/>
            <p:cNvSpPr txBox="1"/>
            <p:nvPr/>
          </p:nvSpPr>
          <p:spPr>
            <a:xfrm>
              <a:off x="6278833" y="4259388"/>
              <a:ext cx="2341871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359719" y="3733592"/>
              <a:ext cx="2524535" cy="454934"/>
              <a:chOff x="795351" y="2261983"/>
              <a:chExt cx="2524535" cy="454934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95351" y="2311631"/>
                <a:ext cx="637163" cy="405286"/>
                <a:chOff x="5273683" y="635436"/>
                <a:chExt cx="637163" cy="405286"/>
              </a:xfrm>
            </p:grpSpPr>
            <p:sp>
              <p:nvSpPr>
                <p:cNvPr id="76" name="椭圆 75"/>
                <p:cNvSpPr/>
                <p:nvPr/>
              </p:nvSpPr>
              <p:spPr>
                <a:xfrm rot="10800000">
                  <a:off x="5677824" y="953361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0800000">
                  <a:off x="5862586" y="992462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0800000">
                  <a:off x="5563840" y="831262"/>
                  <a:ext cx="50061" cy="5006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0800000">
                  <a:off x="5273683" y="748338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0800000">
                  <a:off x="5592817" y="699745"/>
                  <a:ext cx="75724" cy="75724"/>
                </a:xfrm>
                <a:prstGeom prst="ellipse">
                  <a:avLst/>
                </a:prstGeom>
                <a:solidFill>
                  <a:srgbClr val="35AADA">
                    <a:alpha val="6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5635246" y="794058"/>
                  <a:ext cx="106680" cy="10668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 rot="10800000">
                  <a:off x="5607817" y="827984"/>
                  <a:ext cx="106680" cy="10668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0800000">
                  <a:off x="5532121" y="711637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rot="10800000" flipV="1">
                  <a:off x="5612387" y="635436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rot="10800000">
                  <a:off x="5355736" y="658296"/>
                  <a:ext cx="170181" cy="17018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rot="10800000">
                  <a:off x="5748136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7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rot="10800000">
                  <a:off x="5826782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7" name="文本框 166"/>
              <p:cNvSpPr txBox="1"/>
              <p:nvPr/>
            </p:nvSpPr>
            <p:spPr>
              <a:xfrm>
                <a:off x="1466428" y="2261983"/>
                <a:ext cx="18534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用户账户维护</a:t>
                </a:r>
                <a:endParaRPr lang="zh-CN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692">
        <p:dissolve/>
      </p:transition>
    </mc:Choice>
    <mc:Fallback xmlns="">
      <p:transition spd="slow" advTm="16692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7505700" y="2802890"/>
            <a:ext cx="2524760" cy="706755"/>
            <a:chOff x="795351" y="2261983"/>
            <a:chExt cx="2524535" cy="706729"/>
          </a:xfrm>
        </p:grpSpPr>
        <p:grpSp>
          <p:nvGrpSpPr>
            <p:cNvPr id="115" name="组合 114"/>
            <p:cNvGrpSpPr/>
            <p:nvPr/>
          </p:nvGrpSpPr>
          <p:grpSpPr>
            <a:xfrm>
              <a:off x="795351" y="2311631"/>
              <a:ext cx="637163" cy="405286"/>
              <a:chOff x="5273683" y="635436"/>
              <a:chExt cx="637163" cy="405286"/>
            </a:xfrm>
          </p:grpSpPr>
          <p:sp>
            <p:nvSpPr>
              <p:cNvPr id="117" name="椭圆 116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1466428" y="2261983"/>
              <a:ext cx="1853458" cy="70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新闻类别的修改与删除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151" name="空心弧 150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新闻类别管理功能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60783" y="2852212"/>
            <a:ext cx="2605421" cy="976646"/>
            <a:chOff x="6278833" y="3733592"/>
            <a:chExt cx="2605421" cy="976646"/>
          </a:xfrm>
        </p:grpSpPr>
        <p:sp>
          <p:nvSpPr>
            <p:cNvPr id="73" name="文本框 72"/>
            <p:cNvSpPr txBox="1"/>
            <p:nvPr/>
          </p:nvSpPr>
          <p:spPr>
            <a:xfrm>
              <a:off x="6278833" y="4259388"/>
              <a:ext cx="2341871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359719" y="3733592"/>
              <a:ext cx="2524535" cy="454934"/>
              <a:chOff x="795351" y="2261983"/>
              <a:chExt cx="2524535" cy="454934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95351" y="2311631"/>
                <a:ext cx="637163" cy="405286"/>
                <a:chOff x="5273683" y="635436"/>
                <a:chExt cx="637163" cy="405286"/>
              </a:xfrm>
            </p:grpSpPr>
            <p:sp>
              <p:nvSpPr>
                <p:cNvPr id="76" name="椭圆 75"/>
                <p:cNvSpPr/>
                <p:nvPr/>
              </p:nvSpPr>
              <p:spPr>
                <a:xfrm rot="10800000">
                  <a:off x="5677824" y="953361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0800000">
                  <a:off x="5862586" y="992462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0800000">
                  <a:off x="5563840" y="831262"/>
                  <a:ext cx="50061" cy="5006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0800000">
                  <a:off x="5273683" y="748338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0800000">
                  <a:off x="5592817" y="699745"/>
                  <a:ext cx="75724" cy="75724"/>
                </a:xfrm>
                <a:prstGeom prst="ellipse">
                  <a:avLst/>
                </a:prstGeom>
                <a:solidFill>
                  <a:srgbClr val="35AADA">
                    <a:alpha val="6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5635246" y="794058"/>
                  <a:ext cx="106680" cy="10668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 rot="10800000">
                  <a:off x="5607817" y="827984"/>
                  <a:ext cx="106680" cy="10668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0800000">
                  <a:off x="5532121" y="711637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rot="10800000" flipV="1">
                  <a:off x="5612387" y="635436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rot="10800000">
                  <a:off x="5355736" y="658296"/>
                  <a:ext cx="170181" cy="17018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rot="10800000">
                  <a:off x="5748136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7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rot="10800000">
                  <a:off x="5826782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7" name="文本框 166"/>
              <p:cNvSpPr txBox="1"/>
              <p:nvPr/>
            </p:nvSpPr>
            <p:spPr>
              <a:xfrm>
                <a:off x="1466428" y="2261983"/>
                <a:ext cx="18534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新闻类别添加</a:t>
                </a:r>
              </a:p>
            </p:txBody>
          </p:sp>
        </p:grpSp>
      </p:grpSp>
      <p:pic>
        <p:nvPicPr>
          <p:cNvPr id="3" name="图片 2" descr="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3712210"/>
            <a:ext cx="4312285" cy="1877060"/>
          </a:xfrm>
          <a:prstGeom prst="rect">
            <a:avLst/>
          </a:prstGeom>
        </p:spPr>
      </p:pic>
      <p:pic>
        <p:nvPicPr>
          <p:cNvPr id="5" name="图片 4" descr="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" y="3801110"/>
            <a:ext cx="5330190" cy="1282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692">
        <p:dissolve/>
      </p:transition>
    </mc:Choice>
    <mc:Fallback xmlns="">
      <p:transition spd="slow" advTm="16692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4585970" y="2907030"/>
            <a:ext cx="2524760" cy="706755"/>
            <a:chOff x="795351" y="2261983"/>
            <a:chExt cx="2524535" cy="706729"/>
          </a:xfrm>
        </p:grpSpPr>
        <p:grpSp>
          <p:nvGrpSpPr>
            <p:cNvPr id="115" name="组合 114"/>
            <p:cNvGrpSpPr/>
            <p:nvPr/>
          </p:nvGrpSpPr>
          <p:grpSpPr>
            <a:xfrm>
              <a:off x="795351" y="2311631"/>
              <a:ext cx="637163" cy="405286"/>
              <a:chOff x="5273683" y="635436"/>
              <a:chExt cx="637163" cy="405286"/>
            </a:xfrm>
          </p:grpSpPr>
          <p:sp>
            <p:nvSpPr>
              <p:cNvPr id="117" name="椭圆 116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1466428" y="2261983"/>
              <a:ext cx="1853458" cy="706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新闻的修改与删除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8310880" y="2907030"/>
            <a:ext cx="2524760" cy="454951"/>
            <a:chOff x="9039547" y="4073120"/>
            <a:chExt cx="2524535" cy="454934"/>
          </a:xfrm>
        </p:grpSpPr>
        <p:grpSp>
          <p:nvGrpSpPr>
            <p:cNvPr id="132" name="组合 131"/>
            <p:cNvGrpSpPr/>
            <p:nvPr/>
          </p:nvGrpSpPr>
          <p:grpSpPr>
            <a:xfrm>
              <a:off x="9039547" y="4122768"/>
              <a:ext cx="637163" cy="405286"/>
              <a:chOff x="5273683" y="635436"/>
              <a:chExt cx="637163" cy="405286"/>
            </a:xfrm>
          </p:grpSpPr>
          <p:sp>
            <p:nvSpPr>
              <p:cNvPr id="134" name="椭圆 133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文本框 132"/>
            <p:cNvSpPr txBox="1"/>
            <p:nvPr/>
          </p:nvSpPr>
          <p:spPr>
            <a:xfrm>
              <a:off x="9710624" y="4073120"/>
              <a:ext cx="1853458" cy="3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新闻的修改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151" name="空心弧 150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新闻管理功能</a:t>
              </a:r>
              <a:endParaRPr 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9578" y="2956352"/>
            <a:ext cx="2535571" cy="976646"/>
            <a:chOff x="6278833" y="3733592"/>
            <a:chExt cx="2535571" cy="976646"/>
          </a:xfrm>
        </p:grpSpPr>
        <p:sp>
          <p:nvSpPr>
            <p:cNvPr id="73" name="文本框 72"/>
            <p:cNvSpPr txBox="1"/>
            <p:nvPr/>
          </p:nvSpPr>
          <p:spPr>
            <a:xfrm>
              <a:off x="6278833" y="4259388"/>
              <a:ext cx="2341871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359719" y="3733592"/>
              <a:ext cx="2454685" cy="454934"/>
              <a:chOff x="795351" y="2261983"/>
              <a:chExt cx="2454685" cy="454934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95351" y="2311631"/>
                <a:ext cx="637163" cy="405286"/>
                <a:chOff x="5273683" y="635436"/>
                <a:chExt cx="637163" cy="405286"/>
              </a:xfrm>
            </p:grpSpPr>
            <p:sp>
              <p:nvSpPr>
                <p:cNvPr id="76" name="椭圆 75"/>
                <p:cNvSpPr/>
                <p:nvPr/>
              </p:nvSpPr>
              <p:spPr>
                <a:xfrm rot="10800000">
                  <a:off x="5677824" y="953361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0800000">
                  <a:off x="5862586" y="992462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0800000">
                  <a:off x="5563840" y="831262"/>
                  <a:ext cx="50061" cy="5006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0800000">
                  <a:off x="5273683" y="748338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0800000">
                  <a:off x="5592817" y="699745"/>
                  <a:ext cx="75724" cy="75724"/>
                </a:xfrm>
                <a:prstGeom prst="ellipse">
                  <a:avLst/>
                </a:prstGeom>
                <a:solidFill>
                  <a:srgbClr val="35AADA">
                    <a:alpha val="6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5635246" y="794058"/>
                  <a:ext cx="106680" cy="10668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 rot="10800000">
                  <a:off x="5607817" y="827984"/>
                  <a:ext cx="106680" cy="10668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0800000">
                  <a:off x="5532121" y="711637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rot="10800000" flipV="1">
                  <a:off x="5612387" y="635436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rot="10800000">
                  <a:off x="5355736" y="658296"/>
                  <a:ext cx="170181" cy="17018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rot="10800000">
                  <a:off x="5748136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7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rot="10800000">
                  <a:off x="5826782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7" name="文本框 166"/>
              <p:cNvSpPr txBox="1"/>
              <p:nvPr/>
            </p:nvSpPr>
            <p:spPr>
              <a:xfrm>
                <a:off x="1396578" y="2261983"/>
                <a:ext cx="18534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新闻添加</a:t>
                </a:r>
              </a:p>
            </p:txBody>
          </p:sp>
        </p:grpSp>
      </p:grpSp>
      <p:pic>
        <p:nvPicPr>
          <p:cNvPr id="2" name="图片 1" descr="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701415"/>
            <a:ext cx="3020695" cy="2536190"/>
          </a:xfrm>
          <a:prstGeom prst="rect">
            <a:avLst/>
          </a:prstGeom>
        </p:spPr>
      </p:pic>
      <p:pic>
        <p:nvPicPr>
          <p:cNvPr id="3" name="图片 2" descr="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35" y="3613785"/>
            <a:ext cx="4260850" cy="2785745"/>
          </a:xfrm>
          <a:prstGeom prst="rect">
            <a:avLst/>
          </a:prstGeom>
        </p:spPr>
      </p:pic>
      <p:pic>
        <p:nvPicPr>
          <p:cNvPr id="4" name="图片 3" descr="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3608705"/>
            <a:ext cx="3444875" cy="2790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692">
        <p:dissolve/>
      </p:transition>
    </mc:Choice>
    <mc:Fallback xmlns="">
      <p:transition spd="slow" advTm="16692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4585970" y="2907030"/>
            <a:ext cx="2524760" cy="454951"/>
            <a:chOff x="795351" y="2261983"/>
            <a:chExt cx="2524535" cy="45493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795351" y="2311631"/>
              <a:ext cx="637163" cy="405286"/>
              <a:chOff x="5273683" y="635436"/>
              <a:chExt cx="637163" cy="405286"/>
            </a:xfrm>
          </p:grpSpPr>
          <p:sp>
            <p:nvSpPr>
              <p:cNvPr id="117" name="椭圆 116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1466428" y="2261983"/>
              <a:ext cx="1853458" cy="3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友情链接添加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8310880" y="2907030"/>
            <a:ext cx="2524760" cy="454951"/>
            <a:chOff x="9039547" y="4073120"/>
            <a:chExt cx="2524535" cy="454934"/>
          </a:xfrm>
        </p:grpSpPr>
        <p:grpSp>
          <p:nvGrpSpPr>
            <p:cNvPr id="132" name="组合 131"/>
            <p:cNvGrpSpPr/>
            <p:nvPr/>
          </p:nvGrpSpPr>
          <p:grpSpPr>
            <a:xfrm>
              <a:off x="9039547" y="4122768"/>
              <a:ext cx="637163" cy="405286"/>
              <a:chOff x="5273683" y="635436"/>
              <a:chExt cx="637163" cy="405286"/>
            </a:xfrm>
          </p:grpSpPr>
          <p:sp>
            <p:nvSpPr>
              <p:cNvPr id="134" name="椭圆 133"/>
              <p:cNvSpPr/>
              <p:nvPr/>
            </p:nvSpPr>
            <p:spPr>
              <a:xfrm rot="10800000">
                <a:off x="5677824" y="953361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10800000">
                <a:off x="5862586" y="99246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10800000">
                <a:off x="5563840" y="831262"/>
                <a:ext cx="50061" cy="5006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10800000">
                <a:off x="5273683" y="748338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rot="10800000">
                <a:off x="5592817" y="699745"/>
                <a:ext cx="75724" cy="75724"/>
              </a:xfrm>
              <a:prstGeom prst="ellipse">
                <a:avLst/>
              </a:prstGeom>
              <a:solidFill>
                <a:srgbClr val="35AADA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 rot="10800000">
                <a:off x="5635246" y="794058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rot="10800000">
                <a:off x="5607817" y="827984"/>
                <a:ext cx="106680" cy="10668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rot="10800000">
                <a:off x="5532121" y="711637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rot="10800000" flipV="1">
                <a:off x="5612387" y="635436"/>
                <a:ext cx="45719" cy="45719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 rot="10800000">
                <a:off x="5355736" y="658296"/>
                <a:ext cx="170181" cy="170181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rot="10800000">
                <a:off x="5748136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rot="10800000">
                <a:off x="5826782" y="934665"/>
                <a:ext cx="48260" cy="48260"/>
              </a:xfrm>
              <a:prstGeom prst="ellipse">
                <a:avLst/>
              </a:prstGeom>
              <a:solidFill>
                <a:srgbClr val="35AADA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文本框 132"/>
            <p:cNvSpPr txBox="1"/>
            <p:nvPr/>
          </p:nvSpPr>
          <p:spPr>
            <a:xfrm>
              <a:off x="9710624" y="4073120"/>
              <a:ext cx="1853458" cy="3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友情链接维护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345180" y="447675"/>
            <a:ext cx="5754370" cy="583565"/>
            <a:chOff x="3796534" y="447752"/>
            <a:chExt cx="4464685" cy="5835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151" name="空心弧 150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87059" y="447752"/>
              <a:ext cx="40741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评论和友情链接管理功能</a:t>
              </a:r>
              <a:endParaRPr 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9578" y="2956352"/>
            <a:ext cx="2535571" cy="976646"/>
            <a:chOff x="6278833" y="3733592"/>
            <a:chExt cx="2535571" cy="976646"/>
          </a:xfrm>
        </p:grpSpPr>
        <p:sp>
          <p:nvSpPr>
            <p:cNvPr id="73" name="文本框 72"/>
            <p:cNvSpPr txBox="1"/>
            <p:nvPr/>
          </p:nvSpPr>
          <p:spPr>
            <a:xfrm>
              <a:off x="6278833" y="4259388"/>
              <a:ext cx="2341871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359719" y="3733592"/>
              <a:ext cx="2454685" cy="454934"/>
              <a:chOff x="795351" y="2261983"/>
              <a:chExt cx="2454685" cy="454934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95351" y="2311631"/>
                <a:ext cx="637163" cy="405286"/>
                <a:chOff x="5273683" y="635436"/>
                <a:chExt cx="637163" cy="405286"/>
              </a:xfrm>
            </p:grpSpPr>
            <p:sp>
              <p:nvSpPr>
                <p:cNvPr id="76" name="椭圆 75"/>
                <p:cNvSpPr/>
                <p:nvPr/>
              </p:nvSpPr>
              <p:spPr>
                <a:xfrm rot="10800000">
                  <a:off x="5677824" y="953361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 rot="10800000">
                  <a:off x="5862586" y="992462"/>
                  <a:ext cx="48260" cy="4826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 rot="10800000">
                  <a:off x="5563840" y="831262"/>
                  <a:ext cx="50061" cy="5006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0800000">
                  <a:off x="5273683" y="748338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0800000">
                  <a:off x="5592817" y="699745"/>
                  <a:ext cx="75724" cy="75724"/>
                </a:xfrm>
                <a:prstGeom prst="ellipse">
                  <a:avLst/>
                </a:prstGeom>
                <a:solidFill>
                  <a:srgbClr val="35AADA">
                    <a:alpha val="6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 rot="10800000">
                  <a:off x="5635246" y="794058"/>
                  <a:ext cx="106680" cy="106680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 rot="10800000">
                  <a:off x="5607817" y="827984"/>
                  <a:ext cx="106680" cy="10668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0800000">
                  <a:off x="5532121" y="711637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 rot="10800000" flipV="1">
                  <a:off x="5612387" y="635436"/>
                  <a:ext cx="45719" cy="45719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 rot="10800000">
                  <a:off x="5355736" y="658296"/>
                  <a:ext cx="170181" cy="170181"/>
                </a:xfrm>
                <a:prstGeom prst="ellipse">
                  <a:avLst/>
                </a:prstGeom>
                <a:solidFill>
                  <a:srgbClr val="35AA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 rot="10800000">
                  <a:off x="5748136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7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 rot="10800000">
                  <a:off x="5826782" y="934665"/>
                  <a:ext cx="48260" cy="48260"/>
                </a:xfrm>
                <a:prstGeom prst="ellipse">
                  <a:avLst/>
                </a:prstGeom>
                <a:solidFill>
                  <a:srgbClr val="35AADA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7" name="文本框 166"/>
              <p:cNvSpPr txBox="1"/>
              <p:nvPr/>
            </p:nvSpPr>
            <p:spPr>
              <a:xfrm>
                <a:off x="1396578" y="2261983"/>
                <a:ext cx="18534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评论管理</a:t>
                </a:r>
              </a:p>
            </p:txBody>
          </p:sp>
        </p:grpSp>
      </p:grpSp>
      <p:pic>
        <p:nvPicPr>
          <p:cNvPr id="5" name="图片 4" descr="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3613785"/>
            <a:ext cx="3895090" cy="1438275"/>
          </a:xfrm>
          <a:prstGeom prst="rect">
            <a:avLst/>
          </a:prstGeom>
        </p:spPr>
      </p:pic>
      <p:pic>
        <p:nvPicPr>
          <p:cNvPr id="6" name="图片 5" descr="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565" y="3613785"/>
            <a:ext cx="3517265" cy="1490980"/>
          </a:xfrm>
          <a:prstGeom prst="rect">
            <a:avLst/>
          </a:prstGeom>
        </p:spPr>
      </p:pic>
      <p:pic>
        <p:nvPicPr>
          <p:cNvPr id="7" name="图片 6" descr="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310" y="3613785"/>
            <a:ext cx="3703320" cy="1635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692">
        <p:dissolve/>
      </p:transition>
    </mc:Choice>
    <mc:Fallback xmlns="">
      <p:transition spd="slow" advTm="16692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1790700" y="3391596"/>
            <a:ext cx="2387600" cy="570804"/>
          </a:xfrm>
          <a:custGeom>
            <a:avLst/>
            <a:gdLst>
              <a:gd name="connsiteX0" fmla="*/ 2387600 w 2387600"/>
              <a:gd name="connsiteY0" fmla="*/ 50104 h 570804"/>
              <a:gd name="connsiteX1" fmla="*/ 2019300 w 2387600"/>
              <a:gd name="connsiteY1" fmla="*/ 50104 h 570804"/>
              <a:gd name="connsiteX2" fmla="*/ 1016000 w 2387600"/>
              <a:gd name="connsiteY2" fmla="*/ 570804 h 570804"/>
              <a:gd name="connsiteX3" fmla="*/ 0 w 2387600"/>
              <a:gd name="connsiteY3" fmla="*/ 50104 h 570804"/>
              <a:gd name="connsiteX0-1" fmla="*/ 2387600 w 2387600"/>
              <a:gd name="connsiteY0-2" fmla="*/ 50104 h 570804"/>
              <a:gd name="connsiteX1-3" fmla="*/ 2019300 w 2387600"/>
              <a:gd name="connsiteY1-4" fmla="*/ 50104 h 570804"/>
              <a:gd name="connsiteX2-5" fmla="*/ 1016000 w 2387600"/>
              <a:gd name="connsiteY2-6" fmla="*/ 570804 h 570804"/>
              <a:gd name="connsiteX3-7" fmla="*/ 0 w 2387600"/>
              <a:gd name="connsiteY3-8" fmla="*/ 50104 h 570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7600" h="570804">
                <a:moveTo>
                  <a:pt x="2387600" y="50104"/>
                </a:moveTo>
                <a:cubicBezTo>
                  <a:pt x="2317750" y="6712"/>
                  <a:pt x="2247900" y="-36679"/>
                  <a:pt x="2019300" y="50104"/>
                </a:cubicBezTo>
                <a:cubicBezTo>
                  <a:pt x="1790700" y="136887"/>
                  <a:pt x="1352550" y="570804"/>
                  <a:pt x="1016000" y="570804"/>
                </a:cubicBezTo>
                <a:cubicBezTo>
                  <a:pt x="679450" y="570804"/>
                  <a:pt x="504825" y="56454"/>
                  <a:pt x="0" y="50104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0" y="2675271"/>
            <a:ext cx="4978400" cy="753729"/>
          </a:xfrm>
          <a:custGeom>
            <a:avLst/>
            <a:gdLst>
              <a:gd name="connsiteX0" fmla="*/ 4978400 w 4978400"/>
              <a:gd name="connsiteY0" fmla="*/ 753729 h 753729"/>
              <a:gd name="connsiteX1" fmla="*/ 1676400 w 4978400"/>
              <a:gd name="connsiteY1" fmla="*/ 563229 h 753729"/>
              <a:gd name="connsiteX2" fmla="*/ 685800 w 4978400"/>
              <a:gd name="connsiteY2" fmla="*/ 4429 h 753729"/>
              <a:gd name="connsiteX3" fmla="*/ 0 w 4978400"/>
              <a:gd name="connsiteY3" fmla="*/ 347329 h 7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753729">
                <a:moveTo>
                  <a:pt x="4978400" y="753729"/>
                </a:moveTo>
                <a:cubicBezTo>
                  <a:pt x="3685116" y="720920"/>
                  <a:pt x="2391833" y="688112"/>
                  <a:pt x="1676400" y="563229"/>
                </a:cubicBezTo>
                <a:cubicBezTo>
                  <a:pt x="960967" y="438346"/>
                  <a:pt x="965200" y="40412"/>
                  <a:pt x="685800" y="4429"/>
                </a:cubicBezTo>
                <a:cubicBezTo>
                  <a:pt x="406400" y="-31554"/>
                  <a:pt x="203200" y="157887"/>
                  <a:pt x="0" y="347329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0" y="3441700"/>
            <a:ext cx="4711700" cy="807476"/>
          </a:xfrm>
          <a:custGeom>
            <a:avLst/>
            <a:gdLst>
              <a:gd name="connsiteX0" fmla="*/ 4711700 w 4711700"/>
              <a:gd name="connsiteY0" fmla="*/ 0 h 807476"/>
              <a:gd name="connsiteX1" fmla="*/ 2032000 w 4711700"/>
              <a:gd name="connsiteY1" fmla="*/ 203200 h 807476"/>
              <a:gd name="connsiteX2" fmla="*/ 1282700 w 4711700"/>
              <a:gd name="connsiteY2" fmla="*/ 800100 h 807476"/>
              <a:gd name="connsiteX3" fmla="*/ 0 w 4711700"/>
              <a:gd name="connsiteY3" fmla="*/ 482600 h 8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1700" h="807476">
                <a:moveTo>
                  <a:pt x="4711700" y="0"/>
                </a:moveTo>
                <a:cubicBezTo>
                  <a:pt x="3657600" y="34925"/>
                  <a:pt x="2603500" y="69850"/>
                  <a:pt x="2032000" y="203200"/>
                </a:cubicBezTo>
                <a:cubicBezTo>
                  <a:pt x="1460500" y="336550"/>
                  <a:pt x="1621367" y="753533"/>
                  <a:pt x="1282700" y="800100"/>
                </a:cubicBezTo>
                <a:cubicBezTo>
                  <a:pt x="944033" y="846667"/>
                  <a:pt x="472016" y="664633"/>
                  <a:pt x="0" y="482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0" y="2696645"/>
            <a:ext cx="5168900" cy="1722955"/>
          </a:xfrm>
          <a:custGeom>
            <a:avLst/>
            <a:gdLst>
              <a:gd name="connsiteX0" fmla="*/ 5168900 w 5168900"/>
              <a:gd name="connsiteY0" fmla="*/ 745055 h 1722955"/>
              <a:gd name="connsiteX1" fmla="*/ 2870200 w 5168900"/>
              <a:gd name="connsiteY1" fmla="*/ 491055 h 1722955"/>
              <a:gd name="connsiteX2" fmla="*/ 1930400 w 5168900"/>
              <a:gd name="connsiteY2" fmla="*/ 46555 h 1722955"/>
              <a:gd name="connsiteX3" fmla="*/ 0 w 5168900"/>
              <a:gd name="connsiteY3" fmla="*/ 1722955 h 1722955"/>
              <a:gd name="connsiteX4" fmla="*/ 0 w 5168900"/>
              <a:gd name="connsiteY4" fmla="*/ 1722955 h 1722955"/>
              <a:gd name="connsiteX0-1" fmla="*/ 6210300 w 6210300"/>
              <a:gd name="connsiteY0-2" fmla="*/ 745055 h 1877000"/>
              <a:gd name="connsiteX1-3" fmla="*/ 3911600 w 6210300"/>
              <a:gd name="connsiteY1-4" fmla="*/ 491055 h 1877000"/>
              <a:gd name="connsiteX2-5" fmla="*/ 2971800 w 6210300"/>
              <a:gd name="connsiteY2-6" fmla="*/ 46555 h 1877000"/>
              <a:gd name="connsiteX3-7" fmla="*/ 1041400 w 6210300"/>
              <a:gd name="connsiteY3-8" fmla="*/ 1722955 h 1877000"/>
              <a:gd name="connsiteX4-9" fmla="*/ 0 w 6210300"/>
              <a:gd name="connsiteY4-10" fmla="*/ 1824555 h 1877000"/>
              <a:gd name="connsiteX0-11" fmla="*/ 5168900 w 5168900"/>
              <a:gd name="connsiteY0-12" fmla="*/ 745055 h 1722955"/>
              <a:gd name="connsiteX1-13" fmla="*/ 2870200 w 5168900"/>
              <a:gd name="connsiteY1-14" fmla="*/ 491055 h 1722955"/>
              <a:gd name="connsiteX2-15" fmla="*/ 1930400 w 5168900"/>
              <a:gd name="connsiteY2-16" fmla="*/ 46555 h 1722955"/>
              <a:gd name="connsiteX3-17" fmla="*/ 0 w 5168900"/>
              <a:gd name="connsiteY3-18" fmla="*/ 1722955 h 1722955"/>
              <a:gd name="connsiteX0-19" fmla="*/ 5168900 w 5168900"/>
              <a:gd name="connsiteY0-20" fmla="*/ 745055 h 1722955"/>
              <a:gd name="connsiteX1-21" fmla="*/ 2870200 w 5168900"/>
              <a:gd name="connsiteY1-22" fmla="*/ 491055 h 1722955"/>
              <a:gd name="connsiteX2-23" fmla="*/ 1930400 w 5168900"/>
              <a:gd name="connsiteY2-24" fmla="*/ 46555 h 1722955"/>
              <a:gd name="connsiteX3-25" fmla="*/ 0 w 5168900"/>
              <a:gd name="connsiteY3-26" fmla="*/ 1722955 h 1722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68900" h="1722955">
                <a:moveTo>
                  <a:pt x="5168900" y="745055"/>
                </a:moveTo>
                <a:cubicBezTo>
                  <a:pt x="4289425" y="676263"/>
                  <a:pt x="3409950" y="607472"/>
                  <a:pt x="2870200" y="491055"/>
                </a:cubicBezTo>
                <a:cubicBezTo>
                  <a:pt x="2330450" y="374638"/>
                  <a:pt x="2408767" y="-158762"/>
                  <a:pt x="1930400" y="46555"/>
                </a:cubicBezTo>
                <a:cubicBezTo>
                  <a:pt x="1452033" y="251872"/>
                  <a:pt x="1714500" y="1363122"/>
                  <a:pt x="0" y="17229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12700" y="2032000"/>
            <a:ext cx="5105400" cy="1977034"/>
          </a:xfrm>
          <a:custGeom>
            <a:avLst/>
            <a:gdLst>
              <a:gd name="connsiteX0" fmla="*/ 5105400 w 5105400"/>
              <a:gd name="connsiteY0" fmla="*/ 1409700 h 1977034"/>
              <a:gd name="connsiteX1" fmla="*/ 2768600 w 5105400"/>
              <a:gd name="connsiteY1" fmla="*/ 1689100 h 1977034"/>
              <a:gd name="connsiteX2" fmla="*/ 2006600 w 5105400"/>
              <a:gd name="connsiteY2" fmla="*/ 1930400 h 1977034"/>
              <a:gd name="connsiteX3" fmla="*/ 1168400 w 5105400"/>
              <a:gd name="connsiteY3" fmla="*/ 698500 h 1977034"/>
              <a:gd name="connsiteX4" fmla="*/ 0 w 5105400"/>
              <a:gd name="connsiteY4" fmla="*/ 0 h 19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00" h="1977034">
                <a:moveTo>
                  <a:pt x="5105400" y="1409700"/>
                </a:moveTo>
                <a:cubicBezTo>
                  <a:pt x="4195233" y="1506008"/>
                  <a:pt x="3285067" y="1602317"/>
                  <a:pt x="2768600" y="1689100"/>
                </a:cubicBezTo>
                <a:cubicBezTo>
                  <a:pt x="2252133" y="1775883"/>
                  <a:pt x="2273300" y="2095500"/>
                  <a:pt x="2006600" y="1930400"/>
                </a:cubicBezTo>
                <a:cubicBezTo>
                  <a:pt x="1739900" y="1765300"/>
                  <a:pt x="1502833" y="1020233"/>
                  <a:pt x="1168400" y="698500"/>
                </a:cubicBezTo>
                <a:cubicBezTo>
                  <a:pt x="833967" y="376767"/>
                  <a:pt x="416983" y="188383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-12700" y="2414450"/>
            <a:ext cx="4152900" cy="1039950"/>
          </a:xfrm>
          <a:custGeom>
            <a:avLst/>
            <a:gdLst>
              <a:gd name="connsiteX0" fmla="*/ 4152900 w 4152900"/>
              <a:gd name="connsiteY0" fmla="*/ 1039950 h 1039950"/>
              <a:gd name="connsiteX1" fmla="*/ 1701800 w 4152900"/>
              <a:gd name="connsiteY1" fmla="*/ 671650 h 1039950"/>
              <a:gd name="connsiteX2" fmla="*/ 584200 w 4152900"/>
              <a:gd name="connsiteY2" fmla="*/ 23950 h 1039950"/>
              <a:gd name="connsiteX3" fmla="*/ 0 w 4152900"/>
              <a:gd name="connsiteY3" fmla="*/ 201750 h 10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2900" h="1039950">
                <a:moveTo>
                  <a:pt x="4152900" y="1039950"/>
                </a:moveTo>
                <a:cubicBezTo>
                  <a:pt x="3224741" y="940466"/>
                  <a:pt x="2296583" y="840983"/>
                  <a:pt x="1701800" y="671650"/>
                </a:cubicBezTo>
                <a:cubicBezTo>
                  <a:pt x="1107017" y="502317"/>
                  <a:pt x="867833" y="102267"/>
                  <a:pt x="584200" y="23950"/>
                </a:cubicBezTo>
                <a:cubicBezTo>
                  <a:pt x="300567" y="-54367"/>
                  <a:pt x="150283" y="73691"/>
                  <a:pt x="0" y="20175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-12700" y="3441700"/>
            <a:ext cx="3911600" cy="677090"/>
          </a:xfrm>
          <a:custGeom>
            <a:avLst/>
            <a:gdLst>
              <a:gd name="connsiteX0" fmla="*/ 3911600 w 3911600"/>
              <a:gd name="connsiteY0" fmla="*/ 0 h 677090"/>
              <a:gd name="connsiteX1" fmla="*/ 977900 w 3911600"/>
              <a:gd name="connsiteY1" fmla="*/ 673100 h 677090"/>
              <a:gd name="connsiteX2" fmla="*/ 0 w 3911600"/>
              <a:gd name="connsiteY2" fmla="*/ 228600 h 67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77090">
                <a:moveTo>
                  <a:pt x="3911600" y="0"/>
                </a:moveTo>
                <a:cubicBezTo>
                  <a:pt x="2770716" y="317500"/>
                  <a:pt x="1629833" y="635000"/>
                  <a:pt x="977900" y="673100"/>
                </a:cubicBezTo>
                <a:cubicBezTo>
                  <a:pt x="325967" y="711200"/>
                  <a:pt x="162983" y="469900"/>
                  <a:pt x="0" y="228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0" y="2267622"/>
            <a:ext cx="2032000" cy="1161378"/>
          </a:xfrm>
          <a:custGeom>
            <a:avLst/>
            <a:gdLst>
              <a:gd name="connsiteX0" fmla="*/ 2032000 w 2032000"/>
              <a:gd name="connsiteY0" fmla="*/ 1161378 h 1161378"/>
              <a:gd name="connsiteX1" fmla="*/ 457200 w 2032000"/>
              <a:gd name="connsiteY1" fmla="*/ 932778 h 1161378"/>
              <a:gd name="connsiteX2" fmla="*/ 177800 w 2032000"/>
              <a:gd name="connsiteY2" fmla="*/ 81878 h 1161378"/>
              <a:gd name="connsiteX3" fmla="*/ 0 w 2032000"/>
              <a:gd name="connsiteY3" fmla="*/ 81878 h 11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1161378">
                <a:moveTo>
                  <a:pt x="2032000" y="1161378"/>
                </a:moveTo>
                <a:cubicBezTo>
                  <a:pt x="1399116" y="1137036"/>
                  <a:pt x="766233" y="1112695"/>
                  <a:pt x="457200" y="932778"/>
                </a:cubicBezTo>
                <a:cubicBezTo>
                  <a:pt x="148167" y="752861"/>
                  <a:pt x="254000" y="223695"/>
                  <a:pt x="177800" y="81878"/>
                </a:cubicBezTo>
                <a:cubicBezTo>
                  <a:pt x="101600" y="-59939"/>
                  <a:pt x="50800" y="10969"/>
                  <a:pt x="0" y="81878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-12700" y="3441700"/>
            <a:ext cx="2921000" cy="749300"/>
          </a:xfrm>
          <a:custGeom>
            <a:avLst/>
            <a:gdLst>
              <a:gd name="connsiteX0" fmla="*/ 0 w 2921000"/>
              <a:gd name="connsiteY0" fmla="*/ 749300 h 749300"/>
              <a:gd name="connsiteX1" fmla="*/ 977900 w 2921000"/>
              <a:gd name="connsiteY1" fmla="*/ 254000 h 749300"/>
              <a:gd name="connsiteX2" fmla="*/ 2921000 w 2921000"/>
              <a:gd name="connsiteY2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1000" h="749300">
                <a:moveTo>
                  <a:pt x="0" y="749300"/>
                </a:moveTo>
                <a:cubicBezTo>
                  <a:pt x="245533" y="564091"/>
                  <a:pt x="491067" y="378883"/>
                  <a:pt x="977900" y="254000"/>
                </a:cubicBezTo>
                <a:cubicBezTo>
                  <a:pt x="1464733" y="129117"/>
                  <a:pt x="2192866" y="64558"/>
                  <a:pt x="29210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01601" y="3368675"/>
            <a:ext cx="6514194" cy="139700"/>
            <a:chOff x="-101601" y="3368675"/>
            <a:chExt cx="6514194" cy="1397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101601" y="3435989"/>
              <a:ext cx="644434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6272893" y="3368675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545942" y="3749765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 page</a:t>
            </a:r>
            <a:endParaRPr lang="zh-CN" alt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19909" y="2351770"/>
            <a:ext cx="3090932" cy="1397995"/>
            <a:chOff x="6519909" y="2351770"/>
            <a:chExt cx="3090932" cy="1397995"/>
          </a:xfrm>
        </p:grpSpPr>
        <p:sp>
          <p:nvSpPr>
            <p:cNvPr id="4" name="文本框 3"/>
            <p:cNvSpPr txBox="1"/>
            <p:nvPr/>
          </p:nvSpPr>
          <p:spPr>
            <a:xfrm>
              <a:off x="6519909" y="2734102"/>
              <a:ext cx="19641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8811462" y="2351770"/>
              <a:ext cx="799379" cy="1383287"/>
              <a:chOff x="11141585" y="2015333"/>
              <a:chExt cx="921214" cy="1594116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1129027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1131637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134768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1138422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143642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1145730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1148340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11514723" y="2730266"/>
                <a:ext cx="0" cy="16703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1155126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1161737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1163825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1166435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1169567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11732212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1177919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1180006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182616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1185748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1189402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1155300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1160519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>
                <a:off x="1162607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1165217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1168349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1172003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1178615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1180703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>
                <a:off x="1183312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/>
              <p:nvPr/>
            </p:nvCxnSpPr>
            <p:spPr>
              <a:xfrm>
                <a:off x="1186444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/>
            </p:nvCxnSpPr>
            <p:spPr>
              <a:xfrm>
                <a:off x="1142947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11141585" y="2017714"/>
                <a:ext cx="0" cy="882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/>
              <p:nvPr/>
            </p:nvCxnSpPr>
            <p:spPr>
              <a:xfrm>
                <a:off x="11167684" y="2017714"/>
                <a:ext cx="0" cy="882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>
                <a:off x="11199003" y="2017714"/>
                <a:ext cx="0" cy="882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/>
              <p:nvPr/>
            </p:nvCxnSpPr>
            <p:spPr>
              <a:xfrm>
                <a:off x="11235541" y="2017714"/>
                <a:ext cx="0" cy="882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>
                <a:off x="11287739" y="2015333"/>
                <a:ext cx="0" cy="882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/>
            </p:nvCxnSpPr>
            <p:spPr>
              <a:xfrm>
                <a:off x="1130071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1132681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11259356" y="2017714"/>
                <a:ext cx="0" cy="882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2" name="组合 181"/>
              <p:cNvGrpSpPr/>
              <p:nvPr/>
            </p:nvGrpSpPr>
            <p:grpSpPr>
              <a:xfrm>
                <a:off x="11911426" y="2016568"/>
                <a:ext cx="151373" cy="1592881"/>
                <a:chOff x="11911426" y="2016568"/>
                <a:chExt cx="151373" cy="1592881"/>
              </a:xfrm>
            </p:grpSpPr>
            <p:cxnSp>
              <p:nvCxnSpPr>
                <p:cNvPr id="183" name="直接连接符 182"/>
                <p:cNvCxnSpPr/>
                <p:nvPr/>
              </p:nvCxnSpPr>
              <p:spPr>
                <a:xfrm>
                  <a:off x="11911426" y="2019178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/>
                <p:cNvCxnSpPr/>
                <p:nvPr/>
              </p:nvCxnSpPr>
              <p:spPr>
                <a:xfrm>
                  <a:off x="11942744" y="2019178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/>
                <p:cNvCxnSpPr/>
                <p:nvPr/>
              </p:nvCxnSpPr>
              <p:spPr>
                <a:xfrm>
                  <a:off x="11958403" y="2019178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/>
                <p:cNvCxnSpPr/>
                <p:nvPr/>
              </p:nvCxnSpPr>
              <p:spPr>
                <a:xfrm>
                  <a:off x="11994942" y="2019178"/>
                  <a:ext cx="0" cy="711089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/>
                <p:cNvCxnSpPr/>
                <p:nvPr/>
              </p:nvCxnSpPr>
              <p:spPr>
                <a:xfrm>
                  <a:off x="12031480" y="2019178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11920771" y="3427068"/>
                  <a:ext cx="0" cy="18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>
                  <a:off x="11941650" y="3429449"/>
                  <a:ext cx="0" cy="18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/>
                <p:cNvCxnSpPr/>
                <p:nvPr/>
              </p:nvCxnSpPr>
              <p:spPr>
                <a:xfrm>
                  <a:off x="11911426" y="2730266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11941878" y="2727657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11958403" y="2730266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11994942" y="2730266"/>
                  <a:ext cx="0" cy="167033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12031480" y="2730266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5" name="组合 194"/>
                <p:cNvGrpSpPr/>
                <p:nvPr/>
              </p:nvGrpSpPr>
              <p:grpSpPr>
                <a:xfrm>
                  <a:off x="12062799" y="2019178"/>
                  <a:ext cx="0" cy="878122"/>
                  <a:chOff x="8577262" y="2338250"/>
                  <a:chExt cx="0" cy="801192"/>
                </a:xfrm>
              </p:grpSpPr>
              <p:cxnSp>
                <p:nvCxnSpPr>
                  <p:cNvPr id="216" name="直接连接符 215"/>
                  <p:cNvCxnSpPr/>
                  <p:nvPr/>
                </p:nvCxnSpPr>
                <p:spPr>
                  <a:xfrm>
                    <a:off x="8577262" y="2338250"/>
                    <a:ext cx="0" cy="64879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直接连接符 216"/>
                  <p:cNvCxnSpPr/>
                  <p:nvPr/>
                </p:nvCxnSpPr>
                <p:spPr>
                  <a:xfrm>
                    <a:off x="8577262" y="2987042"/>
                    <a:ext cx="0" cy="1524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6" name="组合 195"/>
                <p:cNvGrpSpPr/>
                <p:nvPr/>
              </p:nvGrpSpPr>
              <p:grpSpPr>
                <a:xfrm>
                  <a:off x="12023650" y="2019178"/>
                  <a:ext cx="0" cy="878122"/>
                  <a:chOff x="8577262" y="2338250"/>
                  <a:chExt cx="0" cy="801192"/>
                </a:xfrm>
              </p:grpSpPr>
              <p:cxnSp>
                <p:nvCxnSpPr>
                  <p:cNvPr id="214" name="直接连接符 213"/>
                  <p:cNvCxnSpPr/>
                  <p:nvPr/>
                </p:nvCxnSpPr>
                <p:spPr>
                  <a:xfrm>
                    <a:off x="8577262" y="2338250"/>
                    <a:ext cx="0" cy="64879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接连接符 214"/>
                  <p:cNvCxnSpPr/>
                  <p:nvPr/>
                </p:nvCxnSpPr>
                <p:spPr>
                  <a:xfrm>
                    <a:off x="8577262" y="2987042"/>
                    <a:ext cx="0" cy="1524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7" name="组合 196"/>
                <p:cNvGrpSpPr/>
                <p:nvPr/>
              </p:nvGrpSpPr>
              <p:grpSpPr>
                <a:xfrm>
                  <a:off x="11920999" y="2016568"/>
                  <a:ext cx="0" cy="878122"/>
                  <a:chOff x="8577262" y="2338250"/>
                  <a:chExt cx="0" cy="801192"/>
                </a:xfrm>
              </p:grpSpPr>
              <p:cxnSp>
                <p:nvCxnSpPr>
                  <p:cNvPr id="212" name="直接连接符 211"/>
                  <p:cNvCxnSpPr/>
                  <p:nvPr/>
                </p:nvCxnSpPr>
                <p:spPr>
                  <a:xfrm>
                    <a:off x="8577262" y="2338250"/>
                    <a:ext cx="0" cy="64879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连接符 212"/>
                  <p:cNvCxnSpPr/>
                  <p:nvPr/>
                </p:nvCxnSpPr>
                <p:spPr>
                  <a:xfrm>
                    <a:off x="8577262" y="2987042"/>
                    <a:ext cx="0" cy="1524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11942744" y="2730266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1958403" y="2730266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11994942" y="2730266"/>
                  <a:ext cx="0" cy="711089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12031480" y="2730266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11958403" y="3441354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11994942" y="3441354"/>
                  <a:ext cx="0" cy="167033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/>
                <p:cNvCxnSpPr/>
                <p:nvPr/>
              </p:nvCxnSpPr>
              <p:spPr>
                <a:xfrm>
                  <a:off x="12031480" y="3441354"/>
                  <a:ext cx="0" cy="16703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5" name="组合 204"/>
                <p:cNvGrpSpPr/>
                <p:nvPr/>
              </p:nvGrpSpPr>
              <p:grpSpPr>
                <a:xfrm>
                  <a:off x="12062799" y="2730266"/>
                  <a:ext cx="0" cy="878122"/>
                  <a:chOff x="8577262" y="2338250"/>
                  <a:chExt cx="0" cy="801192"/>
                </a:xfrm>
              </p:grpSpPr>
              <p:cxnSp>
                <p:nvCxnSpPr>
                  <p:cNvPr id="210" name="直接连接符 209"/>
                  <p:cNvCxnSpPr/>
                  <p:nvPr/>
                </p:nvCxnSpPr>
                <p:spPr>
                  <a:xfrm>
                    <a:off x="8577262" y="2338250"/>
                    <a:ext cx="0" cy="64879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/>
                  <p:cNvCxnSpPr/>
                  <p:nvPr/>
                </p:nvCxnSpPr>
                <p:spPr>
                  <a:xfrm>
                    <a:off x="8577262" y="2987042"/>
                    <a:ext cx="0" cy="1524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组合 205"/>
                <p:cNvGrpSpPr/>
                <p:nvPr/>
              </p:nvGrpSpPr>
              <p:grpSpPr>
                <a:xfrm>
                  <a:off x="12023650" y="2730266"/>
                  <a:ext cx="0" cy="878122"/>
                  <a:chOff x="8577262" y="2338250"/>
                  <a:chExt cx="0" cy="801192"/>
                </a:xfrm>
              </p:grpSpPr>
              <p:cxnSp>
                <p:nvCxnSpPr>
                  <p:cNvPr id="208" name="直接连接符 207"/>
                  <p:cNvCxnSpPr/>
                  <p:nvPr/>
                </p:nvCxnSpPr>
                <p:spPr>
                  <a:xfrm>
                    <a:off x="8577262" y="2338250"/>
                    <a:ext cx="0" cy="648792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/>
                  <p:cNvCxnSpPr/>
                  <p:nvPr/>
                </p:nvCxnSpPr>
                <p:spPr>
                  <a:xfrm>
                    <a:off x="8577262" y="2987042"/>
                    <a:ext cx="0" cy="1524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11920999" y="2727657"/>
                  <a:ext cx="0" cy="7110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23">
        <p14:prism isContent="1" isInverted="1"/>
      </p:transition>
    </mc:Choice>
    <mc:Fallback xmlns="">
      <p:transition spd="slow" advTm="5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93581" y="1368523"/>
            <a:ext cx="4496117" cy="4372610"/>
            <a:chOff x="3459163" y="973138"/>
            <a:chExt cx="5292000" cy="5292000"/>
          </a:xfrm>
        </p:grpSpPr>
        <p:sp>
          <p:nvSpPr>
            <p:cNvPr id="2" name="椭圆 1"/>
            <p:cNvSpPr/>
            <p:nvPr/>
          </p:nvSpPr>
          <p:spPr>
            <a:xfrm>
              <a:off x="3459163" y="973138"/>
              <a:ext cx="5292000" cy="5292000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179163" y="2413138"/>
              <a:ext cx="3852000" cy="3852000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00092" y="3854996"/>
              <a:ext cx="2410142" cy="2410142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287456" y="4703572"/>
            <a:ext cx="150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 </a:t>
            </a:r>
            <a:endParaRPr lang="zh-CN" alt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7456" y="3262491"/>
            <a:ext cx="150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7456" y="1821411"/>
            <a:ext cx="150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 </a:t>
            </a:r>
            <a:endParaRPr lang="zh-CN" alt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46777" y="1680528"/>
            <a:ext cx="5354546" cy="801066"/>
            <a:chOff x="746777" y="1924368"/>
            <a:chExt cx="5354546" cy="801066"/>
          </a:xfrm>
        </p:grpSpPr>
        <p:sp>
          <p:nvSpPr>
            <p:cNvPr id="9" name="文本框 8"/>
            <p:cNvSpPr txBox="1"/>
            <p:nvPr/>
          </p:nvSpPr>
          <p:spPr>
            <a:xfrm>
              <a:off x="1998416" y="1924368"/>
              <a:ext cx="41029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兰生幽谷，不</a:t>
              </a:r>
              <a:r>
                <a:rPr lang="zh-CN" altLang="en-US" sz="2000" b="1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以无人而不芳。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46777" y="1924368"/>
              <a:ext cx="801066" cy="801066"/>
              <a:chOff x="7886326" y="4829680"/>
              <a:chExt cx="801066" cy="80106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886326" y="4829680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8043971" y="4923029"/>
                <a:ext cx="485777" cy="614368"/>
                <a:chOff x="6694500" y="1514885"/>
                <a:chExt cx="485777" cy="614368"/>
              </a:xfrm>
              <a:solidFill>
                <a:schemeClr val="bg1"/>
              </a:solidFill>
            </p:grpSpPr>
            <p:sp>
              <p:nvSpPr>
                <p:cNvPr id="33" name="Freeform 150"/>
                <p:cNvSpPr>
                  <a:spLocks noEditPoints="1"/>
                </p:cNvSpPr>
                <p:nvPr/>
              </p:nvSpPr>
              <p:spPr bwMode="auto">
                <a:xfrm>
                  <a:off x="6694500" y="1514885"/>
                  <a:ext cx="485777" cy="485779"/>
                </a:xfrm>
                <a:custGeom>
                  <a:avLst/>
                  <a:gdLst>
                    <a:gd name="T0" fmla="*/ 108 w 215"/>
                    <a:gd name="T1" fmla="*/ 0 h 215"/>
                    <a:gd name="T2" fmla="*/ 215 w 215"/>
                    <a:gd name="T3" fmla="*/ 107 h 215"/>
                    <a:gd name="T4" fmla="*/ 108 w 215"/>
                    <a:gd name="T5" fmla="*/ 215 h 215"/>
                    <a:gd name="T6" fmla="*/ 0 w 215"/>
                    <a:gd name="T7" fmla="*/ 107 h 215"/>
                    <a:gd name="T8" fmla="*/ 108 w 215"/>
                    <a:gd name="T9" fmla="*/ 0 h 215"/>
                    <a:gd name="T10" fmla="*/ 197 w 215"/>
                    <a:gd name="T11" fmla="*/ 107 h 215"/>
                    <a:gd name="T12" fmla="*/ 108 w 215"/>
                    <a:gd name="T13" fmla="*/ 18 h 215"/>
                    <a:gd name="T14" fmla="*/ 19 w 215"/>
                    <a:gd name="T15" fmla="*/ 107 h 215"/>
                    <a:gd name="T16" fmla="*/ 108 w 215"/>
                    <a:gd name="T17" fmla="*/ 197 h 215"/>
                    <a:gd name="T18" fmla="*/ 197 w 215"/>
                    <a:gd name="T19" fmla="*/ 107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215">
                      <a:moveTo>
                        <a:pt x="108" y="0"/>
                      </a:moveTo>
                      <a:cubicBezTo>
                        <a:pt x="167" y="0"/>
                        <a:pt x="215" y="48"/>
                        <a:pt x="215" y="107"/>
                      </a:cubicBezTo>
                      <a:cubicBezTo>
                        <a:pt x="215" y="167"/>
                        <a:pt x="167" y="215"/>
                        <a:pt x="108" y="215"/>
                      </a:cubicBezTo>
                      <a:cubicBezTo>
                        <a:pt x="49" y="215"/>
                        <a:pt x="0" y="167"/>
                        <a:pt x="0" y="107"/>
                      </a:cubicBezTo>
                      <a:cubicBezTo>
                        <a:pt x="0" y="48"/>
                        <a:pt x="49" y="0"/>
                        <a:pt x="108" y="0"/>
                      </a:cubicBezTo>
                      <a:close/>
                      <a:moveTo>
                        <a:pt x="197" y="107"/>
                      </a:moveTo>
                      <a:cubicBezTo>
                        <a:pt x="197" y="58"/>
                        <a:pt x="157" y="18"/>
                        <a:pt x="108" y="18"/>
                      </a:cubicBezTo>
                      <a:cubicBezTo>
                        <a:pt x="59" y="18"/>
                        <a:pt x="19" y="58"/>
                        <a:pt x="19" y="107"/>
                      </a:cubicBezTo>
                      <a:cubicBezTo>
                        <a:pt x="19" y="157"/>
                        <a:pt x="59" y="197"/>
                        <a:pt x="108" y="197"/>
                      </a:cubicBezTo>
                      <a:cubicBezTo>
                        <a:pt x="157" y="197"/>
                        <a:pt x="197" y="157"/>
                        <a:pt x="19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51"/>
                <p:cNvSpPr/>
                <p:nvPr/>
              </p:nvSpPr>
              <p:spPr bwMode="auto">
                <a:xfrm>
                  <a:off x="7000889" y="1991139"/>
                  <a:ext cx="88900" cy="138114"/>
                </a:xfrm>
                <a:custGeom>
                  <a:avLst/>
                  <a:gdLst>
                    <a:gd name="T0" fmla="*/ 37 w 39"/>
                    <a:gd name="T1" fmla="*/ 47 h 61"/>
                    <a:gd name="T2" fmla="*/ 33 w 39"/>
                    <a:gd name="T3" fmla="*/ 59 h 61"/>
                    <a:gd name="T4" fmla="*/ 21 w 39"/>
                    <a:gd name="T5" fmla="*/ 54 h 61"/>
                    <a:gd name="T6" fmla="*/ 0 w 39"/>
                    <a:gd name="T7" fmla="*/ 6 h 61"/>
                    <a:gd name="T8" fmla="*/ 17 w 39"/>
                    <a:gd name="T9" fmla="*/ 0 h 61"/>
                    <a:gd name="T10" fmla="*/ 37 w 39"/>
                    <a:gd name="T11" fmla="*/ 4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61">
                      <a:moveTo>
                        <a:pt x="37" y="47"/>
                      </a:moveTo>
                      <a:cubicBezTo>
                        <a:pt x="39" y="51"/>
                        <a:pt x="37" y="57"/>
                        <a:pt x="33" y="59"/>
                      </a:cubicBezTo>
                      <a:cubicBezTo>
                        <a:pt x="28" y="61"/>
                        <a:pt x="23" y="59"/>
                        <a:pt x="21" y="5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6" y="5"/>
                        <a:pt x="12" y="3"/>
                        <a:pt x="17" y="0"/>
                      </a:cubicBezTo>
                      <a:lnTo>
                        <a:pt x="37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2"/>
                <p:cNvSpPr>
                  <a:spLocks noEditPoints="1"/>
                </p:cNvSpPr>
                <p:nvPr/>
              </p:nvSpPr>
              <p:spPr bwMode="auto">
                <a:xfrm>
                  <a:off x="6770700" y="1589498"/>
                  <a:ext cx="331789" cy="331790"/>
                </a:xfrm>
                <a:custGeom>
                  <a:avLst/>
                  <a:gdLst>
                    <a:gd name="T0" fmla="*/ 74 w 147"/>
                    <a:gd name="T1" fmla="*/ 0 h 147"/>
                    <a:gd name="T2" fmla="*/ 147 w 147"/>
                    <a:gd name="T3" fmla="*/ 74 h 147"/>
                    <a:gd name="T4" fmla="*/ 74 w 147"/>
                    <a:gd name="T5" fmla="*/ 147 h 147"/>
                    <a:gd name="T6" fmla="*/ 0 w 147"/>
                    <a:gd name="T7" fmla="*/ 74 h 147"/>
                    <a:gd name="T8" fmla="*/ 74 w 147"/>
                    <a:gd name="T9" fmla="*/ 0 h 147"/>
                    <a:gd name="T10" fmla="*/ 134 w 147"/>
                    <a:gd name="T11" fmla="*/ 74 h 147"/>
                    <a:gd name="T12" fmla="*/ 74 w 147"/>
                    <a:gd name="T13" fmla="*/ 14 h 147"/>
                    <a:gd name="T14" fmla="*/ 14 w 147"/>
                    <a:gd name="T15" fmla="*/ 74 h 147"/>
                    <a:gd name="T16" fmla="*/ 74 w 147"/>
                    <a:gd name="T17" fmla="*/ 134 h 147"/>
                    <a:gd name="T18" fmla="*/ 134 w 147"/>
                    <a:gd name="T19" fmla="*/ 74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7" h="147">
                      <a:moveTo>
                        <a:pt x="74" y="0"/>
                      </a:moveTo>
                      <a:cubicBezTo>
                        <a:pt x="115" y="0"/>
                        <a:pt x="147" y="33"/>
                        <a:pt x="147" y="74"/>
                      </a:cubicBezTo>
                      <a:cubicBezTo>
                        <a:pt x="147" y="114"/>
                        <a:pt x="115" y="147"/>
                        <a:pt x="74" y="147"/>
                      </a:cubicBezTo>
                      <a:cubicBezTo>
                        <a:pt x="33" y="147"/>
                        <a:pt x="0" y="114"/>
                        <a:pt x="0" y="74"/>
                      </a:cubicBezTo>
                      <a:cubicBezTo>
                        <a:pt x="0" y="33"/>
                        <a:pt x="33" y="0"/>
                        <a:pt x="74" y="0"/>
                      </a:cubicBezTo>
                      <a:close/>
                      <a:moveTo>
                        <a:pt x="134" y="74"/>
                      </a:moveTo>
                      <a:cubicBezTo>
                        <a:pt x="134" y="41"/>
                        <a:pt x="107" y="14"/>
                        <a:pt x="74" y="14"/>
                      </a:cubicBezTo>
                      <a:cubicBezTo>
                        <a:pt x="41" y="14"/>
                        <a:pt x="14" y="41"/>
                        <a:pt x="14" y="74"/>
                      </a:cubicBezTo>
                      <a:cubicBezTo>
                        <a:pt x="14" y="107"/>
                        <a:pt x="41" y="134"/>
                        <a:pt x="74" y="134"/>
                      </a:cubicBezTo>
                      <a:cubicBezTo>
                        <a:pt x="107" y="134"/>
                        <a:pt x="134" y="107"/>
                        <a:pt x="134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53"/>
                <p:cNvSpPr>
                  <a:spLocks noEditPoints="1"/>
                </p:cNvSpPr>
                <p:nvPr/>
              </p:nvSpPr>
              <p:spPr bwMode="auto">
                <a:xfrm>
                  <a:off x="6840551" y="1659349"/>
                  <a:ext cx="195263" cy="193677"/>
                </a:xfrm>
                <a:custGeom>
                  <a:avLst/>
                  <a:gdLst>
                    <a:gd name="T0" fmla="*/ 43 w 86"/>
                    <a:gd name="T1" fmla="*/ 0 h 86"/>
                    <a:gd name="T2" fmla="*/ 86 w 86"/>
                    <a:gd name="T3" fmla="*/ 43 h 86"/>
                    <a:gd name="T4" fmla="*/ 43 w 86"/>
                    <a:gd name="T5" fmla="*/ 86 h 86"/>
                    <a:gd name="T6" fmla="*/ 0 w 86"/>
                    <a:gd name="T7" fmla="*/ 43 h 86"/>
                    <a:gd name="T8" fmla="*/ 43 w 86"/>
                    <a:gd name="T9" fmla="*/ 0 h 86"/>
                    <a:gd name="T10" fmla="*/ 70 w 86"/>
                    <a:gd name="T11" fmla="*/ 43 h 86"/>
                    <a:gd name="T12" fmla="*/ 43 w 86"/>
                    <a:gd name="T13" fmla="*/ 16 h 86"/>
                    <a:gd name="T14" fmla="*/ 16 w 86"/>
                    <a:gd name="T15" fmla="*/ 43 h 86"/>
                    <a:gd name="T16" fmla="*/ 43 w 86"/>
                    <a:gd name="T17" fmla="*/ 70 h 86"/>
                    <a:gd name="T18" fmla="*/ 70 w 86"/>
                    <a:gd name="T19" fmla="*/ 43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86">
                      <a:moveTo>
                        <a:pt x="43" y="0"/>
                      </a:moveTo>
                      <a:cubicBezTo>
                        <a:pt x="67" y="0"/>
                        <a:pt x="86" y="19"/>
                        <a:pt x="86" y="43"/>
                      </a:cubicBezTo>
                      <a:cubicBezTo>
                        <a:pt x="86" y="67"/>
                        <a:pt x="67" y="86"/>
                        <a:pt x="43" y="86"/>
                      </a:cubicBez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close/>
                      <a:moveTo>
                        <a:pt x="70" y="43"/>
                      </a:moveTo>
                      <a:cubicBezTo>
                        <a:pt x="70" y="28"/>
                        <a:pt x="58" y="16"/>
                        <a:pt x="43" y="16"/>
                      </a:cubicBezTo>
                      <a:cubicBezTo>
                        <a:pt x="28" y="16"/>
                        <a:pt x="16" y="28"/>
                        <a:pt x="16" y="43"/>
                      </a:cubicBezTo>
                      <a:cubicBezTo>
                        <a:pt x="16" y="58"/>
                        <a:pt x="28" y="70"/>
                        <a:pt x="43" y="70"/>
                      </a:cubicBezTo>
                      <a:cubicBezTo>
                        <a:pt x="58" y="70"/>
                        <a:pt x="70" y="58"/>
                        <a:pt x="7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54"/>
                <p:cNvSpPr/>
                <p:nvPr/>
              </p:nvSpPr>
              <p:spPr bwMode="auto">
                <a:xfrm>
                  <a:off x="6786576" y="1991139"/>
                  <a:ext cx="88900" cy="138114"/>
                </a:xfrm>
                <a:custGeom>
                  <a:avLst/>
                  <a:gdLst>
                    <a:gd name="T0" fmla="*/ 39 w 39"/>
                    <a:gd name="T1" fmla="*/ 6 h 61"/>
                    <a:gd name="T2" fmla="*/ 18 w 39"/>
                    <a:gd name="T3" fmla="*/ 54 h 61"/>
                    <a:gd name="T4" fmla="*/ 6 w 39"/>
                    <a:gd name="T5" fmla="*/ 59 h 61"/>
                    <a:gd name="T6" fmla="*/ 2 w 39"/>
                    <a:gd name="T7" fmla="*/ 47 h 61"/>
                    <a:gd name="T8" fmla="*/ 22 w 39"/>
                    <a:gd name="T9" fmla="*/ 0 h 61"/>
                    <a:gd name="T10" fmla="*/ 39 w 39"/>
                    <a:gd name="T11" fmla="*/ 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61">
                      <a:moveTo>
                        <a:pt x="39" y="6"/>
                      </a:moveTo>
                      <a:cubicBezTo>
                        <a:pt x="18" y="54"/>
                        <a:pt x="18" y="54"/>
                        <a:pt x="18" y="54"/>
                      </a:cubicBezTo>
                      <a:cubicBezTo>
                        <a:pt x="16" y="59"/>
                        <a:pt x="11" y="61"/>
                        <a:pt x="6" y="59"/>
                      </a:cubicBezTo>
                      <a:cubicBezTo>
                        <a:pt x="2" y="57"/>
                        <a:pt x="0" y="51"/>
                        <a:pt x="2" y="47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8" y="3"/>
                        <a:pt x="33" y="5"/>
                        <a:pt x="3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0" name="组合 39"/>
          <p:cNvGrpSpPr/>
          <p:nvPr/>
        </p:nvGrpSpPr>
        <p:grpSpPr>
          <a:xfrm>
            <a:off x="731838" y="4809422"/>
            <a:ext cx="5305334" cy="801066"/>
            <a:chOff x="731838" y="5053262"/>
            <a:chExt cx="5305334" cy="801066"/>
          </a:xfrm>
        </p:grpSpPr>
        <p:sp>
          <p:nvSpPr>
            <p:cNvPr id="14" name="文本框 13"/>
            <p:cNvSpPr txBox="1"/>
            <p:nvPr/>
          </p:nvSpPr>
          <p:spPr>
            <a:xfrm>
              <a:off x="1934265" y="5053262"/>
              <a:ext cx="41029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革命尚未成功，同志还需努力。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31838" y="5053262"/>
              <a:ext cx="801066" cy="801066"/>
              <a:chOff x="8947201" y="4855873"/>
              <a:chExt cx="801066" cy="80106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9059603" y="4969069"/>
                <a:ext cx="576263" cy="574675"/>
                <a:chOff x="6738939" y="6316664"/>
                <a:chExt cx="576263" cy="574675"/>
              </a:xfrm>
              <a:solidFill>
                <a:schemeClr val="bg1"/>
              </a:solidFill>
            </p:grpSpPr>
            <p:sp>
              <p:nvSpPr>
                <p:cNvPr id="29" name="Freeform 322"/>
                <p:cNvSpPr/>
                <p:nvPr/>
              </p:nvSpPr>
              <p:spPr bwMode="auto">
                <a:xfrm>
                  <a:off x="7050089" y="6316664"/>
                  <a:ext cx="265113" cy="265113"/>
                </a:xfrm>
                <a:custGeom>
                  <a:avLst/>
                  <a:gdLst>
                    <a:gd name="T0" fmla="*/ 0 w 117"/>
                    <a:gd name="T1" fmla="*/ 0 h 117"/>
                    <a:gd name="T2" fmla="*/ 117 w 117"/>
                    <a:gd name="T3" fmla="*/ 117 h 117"/>
                    <a:gd name="T4" fmla="*/ 0 w 117"/>
                    <a:gd name="T5" fmla="*/ 117 h 117"/>
                    <a:gd name="T6" fmla="*/ 0 w 117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117">
                      <a:moveTo>
                        <a:pt x="0" y="0"/>
                      </a:moveTo>
                      <a:cubicBezTo>
                        <a:pt x="65" y="0"/>
                        <a:pt x="117" y="53"/>
                        <a:pt x="117" y="117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323"/>
                <p:cNvSpPr/>
                <p:nvPr/>
              </p:nvSpPr>
              <p:spPr bwMode="auto">
                <a:xfrm>
                  <a:off x="6738939" y="6362701"/>
                  <a:ext cx="528638" cy="528638"/>
                </a:xfrm>
                <a:custGeom>
                  <a:avLst/>
                  <a:gdLst>
                    <a:gd name="T0" fmla="*/ 117 w 234"/>
                    <a:gd name="T1" fmla="*/ 234 h 234"/>
                    <a:gd name="T2" fmla="*/ 0 w 234"/>
                    <a:gd name="T3" fmla="*/ 117 h 234"/>
                    <a:gd name="T4" fmla="*/ 117 w 234"/>
                    <a:gd name="T5" fmla="*/ 0 h 234"/>
                    <a:gd name="T6" fmla="*/ 117 w 234"/>
                    <a:gd name="T7" fmla="*/ 17 h 234"/>
                    <a:gd name="T8" fmla="*/ 17 w 234"/>
                    <a:gd name="T9" fmla="*/ 117 h 234"/>
                    <a:gd name="T10" fmla="*/ 116 w 234"/>
                    <a:gd name="T11" fmla="*/ 216 h 234"/>
                    <a:gd name="T12" fmla="*/ 117 w 234"/>
                    <a:gd name="T13" fmla="*/ 216 h 234"/>
                    <a:gd name="T14" fmla="*/ 216 w 234"/>
                    <a:gd name="T15" fmla="*/ 117 h 234"/>
                    <a:gd name="T16" fmla="*/ 234 w 234"/>
                    <a:gd name="T17" fmla="*/ 117 h 234"/>
                    <a:gd name="T18" fmla="*/ 117 w 234"/>
                    <a:gd name="T19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34">
                      <a:moveTo>
                        <a:pt x="117" y="234"/>
                      </a:moveTo>
                      <a:cubicBezTo>
                        <a:pt x="52" y="234"/>
                        <a:pt x="0" y="181"/>
                        <a:pt x="0" y="117"/>
                      </a:cubicBezTo>
                      <a:cubicBezTo>
                        <a:pt x="0" y="52"/>
                        <a:pt x="52" y="0"/>
                        <a:pt x="117" y="0"/>
                      </a:cubicBezTo>
                      <a:cubicBezTo>
                        <a:pt x="117" y="17"/>
                        <a:pt x="117" y="17"/>
                        <a:pt x="117" y="17"/>
                      </a:cubicBezTo>
                      <a:cubicBezTo>
                        <a:pt x="62" y="17"/>
                        <a:pt x="17" y="62"/>
                        <a:pt x="17" y="117"/>
                      </a:cubicBezTo>
                      <a:cubicBezTo>
                        <a:pt x="17" y="171"/>
                        <a:pt x="62" y="216"/>
                        <a:pt x="116" y="216"/>
                      </a:cubicBezTo>
                      <a:cubicBezTo>
                        <a:pt x="117" y="216"/>
                        <a:pt x="117" y="216"/>
                        <a:pt x="117" y="216"/>
                      </a:cubicBezTo>
                      <a:cubicBezTo>
                        <a:pt x="172" y="216"/>
                        <a:pt x="216" y="171"/>
                        <a:pt x="216" y="117"/>
                      </a:cubicBezTo>
                      <a:cubicBezTo>
                        <a:pt x="234" y="117"/>
                        <a:pt x="234" y="117"/>
                        <a:pt x="234" y="117"/>
                      </a:cubicBezTo>
                      <a:cubicBezTo>
                        <a:pt x="234" y="181"/>
                        <a:pt x="181" y="234"/>
                        <a:pt x="117" y="2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8947201" y="4855873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746777" y="3244975"/>
            <a:ext cx="5290396" cy="801066"/>
            <a:chOff x="746777" y="3488815"/>
            <a:chExt cx="5290396" cy="801066"/>
          </a:xfrm>
        </p:grpSpPr>
        <p:sp>
          <p:nvSpPr>
            <p:cNvPr id="13" name="文本框 12"/>
            <p:cNvSpPr txBox="1"/>
            <p:nvPr/>
          </p:nvSpPr>
          <p:spPr>
            <a:xfrm>
              <a:off x="1934266" y="3488815"/>
              <a:ext cx="41029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路漫漫其修远兮，吾将上下而求索。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46777" y="3488815"/>
              <a:ext cx="801066" cy="801066"/>
              <a:chOff x="10008076" y="4855873"/>
              <a:chExt cx="801066" cy="80106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0194296" y="4950812"/>
                <a:ext cx="428626" cy="611188"/>
                <a:chOff x="7707314" y="4699001"/>
                <a:chExt cx="428626" cy="611188"/>
              </a:xfrm>
              <a:solidFill>
                <a:schemeClr val="bg1"/>
              </a:solidFill>
            </p:grpSpPr>
            <p:sp>
              <p:nvSpPr>
                <p:cNvPr id="22" name="Freeform 241"/>
                <p:cNvSpPr/>
                <p:nvPr/>
              </p:nvSpPr>
              <p:spPr bwMode="auto">
                <a:xfrm>
                  <a:off x="7950202" y="4819651"/>
                  <a:ext cx="185738" cy="7938"/>
                </a:xfrm>
                <a:custGeom>
                  <a:avLst/>
                  <a:gdLst>
                    <a:gd name="T0" fmla="*/ 117 w 117"/>
                    <a:gd name="T1" fmla="*/ 5 h 5"/>
                    <a:gd name="T2" fmla="*/ 0 w 117"/>
                    <a:gd name="T3" fmla="*/ 5 h 5"/>
                    <a:gd name="T4" fmla="*/ 32 w 117"/>
                    <a:gd name="T5" fmla="*/ 0 h 5"/>
                    <a:gd name="T6" fmla="*/ 91 w 117"/>
                    <a:gd name="T7" fmla="*/ 0 h 5"/>
                    <a:gd name="T8" fmla="*/ 117 w 11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5">
                      <a:moveTo>
                        <a:pt x="117" y="5"/>
                      </a:moveTo>
                      <a:lnTo>
                        <a:pt x="0" y="5"/>
                      </a:lnTo>
                      <a:lnTo>
                        <a:pt x="32" y="0"/>
                      </a:lnTo>
                      <a:lnTo>
                        <a:pt x="91" y="0"/>
                      </a:lnTo>
                      <a:lnTo>
                        <a:pt x="117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42"/>
                <p:cNvSpPr/>
                <p:nvPr/>
              </p:nvSpPr>
              <p:spPr bwMode="auto">
                <a:xfrm>
                  <a:off x="7954964" y="4837114"/>
                  <a:ext cx="180975" cy="182563"/>
                </a:xfrm>
                <a:custGeom>
                  <a:avLst/>
                  <a:gdLst>
                    <a:gd name="T0" fmla="*/ 0 w 114"/>
                    <a:gd name="T1" fmla="*/ 0 h 115"/>
                    <a:gd name="T2" fmla="*/ 114 w 114"/>
                    <a:gd name="T3" fmla="*/ 0 h 115"/>
                    <a:gd name="T4" fmla="*/ 114 w 114"/>
                    <a:gd name="T5" fmla="*/ 115 h 115"/>
                    <a:gd name="T6" fmla="*/ 0 w 114"/>
                    <a:gd name="T7" fmla="*/ 115 h 115"/>
                    <a:gd name="T8" fmla="*/ 0 w 114"/>
                    <a:gd name="T9" fmla="*/ 83 h 115"/>
                    <a:gd name="T10" fmla="*/ 47 w 114"/>
                    <a:gd name="T11" fmla="*/ 68 h 115"/>
                    <a:gd name="T12" fmla="*/ 47 w 114"/>
                    <a:gd name="T13" fmla="*/ 27 h 115"/>
                    <a:gd name="T14" fmla="*/ 0 w 114"/>
                    <a:gd name="T15" fmla="*/ 27 h 115"/>
                    <a:gd name="T16" fmla="*/ 0 w 114"/>
                    <a:gd name="T17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4" h="115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114" y="115"/>
                      </a:lnTo>
                      <a:lnTo>
                        <a:pt x="0" y="115"/>
                      </a:lnTo>
                      <a:lnTo>
                        <a:pt x="0" y="83"/>
                      </a:lnTo>
                      <a:lnTo>
                        <a:pt x="47" y="68"/>
                      </a:lnTo>
                      <a:lnTo>
                        <a:pt x="47" y="27"/>
                      </a:lnTo>
                      <a:lnTo>
                        <a:pt x="0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Oval 243"/>
                <p:cNvSpPr>
                  <a:spLocks noChangeArrowheads="1"/>
                </p:cNvSpPr>
                <p:nvPr/>
              </p:nvSpPr>
              <p:spPr bwMode="auto">
                <a:xfrm>
                  <a:off x="7847014" y="4699001"/>
                  <a:ext cx="103188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44"/>
                <p:cNvSpPr/>
                <p:nvPr/>
              </p:nvSpPr>
              <p:spPr bwMode="auto">
                <a:xfrm>
                  <a:off x="7720014" y="5076826"/>
                  <a:ext cx="55563" cy="233363"/>
                </a:xfrm>
                <a:custGeom>
                  <a:avLst/>
                  <a:gdLst>
                    <a:gd name="T0" fmla="*/ 35 w 35"/>
                    <a:gd name="T1" fmla="*/ 64 h 147"/>
                    <a:gd name="T2" fmla="*/ 35 w 35"/>
                    <a:gd name="T3" fmla="*/ 147 h 147"/>
                    <a:gd name="T4" fmla="*/ 15 w 35"/>
                    <a:gd name="T5" fmla="*/ 147 h 147"/>
                    <a:gd name="T6" fmla="*/ 15 w 35"/>
                    <a:gd name="T7" fmla="*/ 71 h 147"/>
                    <a:gd name="T8" fmla="*/ 0 w 35"/>
                    <a:gd name="T9" fmla="*/ 0 h 147"/>
                    <a:gd name="T10" fmla="*/ 35 w 35"/>
                    <a:gd name="T11" fmla="*/ 64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147">
                      <a:moveTo>
                        <a:pt x="35" y="64"/>
                      </a:moveTo>
                      <a:lnTo>
                        <a:pt x="35" y="147"/>
                      </a:lnTo>
                      <a:lnTo>
                        <a:pt x="15" y="147"/>
                      </a:lnTo>
                      <a:lnTo>
                        <a:pt x="15" y="71"/>
                      </a:lnTo>
                      <a:lnTo>
                        <a:pt x="0" y="0"/>
                      </a:lnTo>
                      <a:lnTo>
                        <a:pt x="35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45"/>
                <p:cNvSpPr/>
                <p:nvPr/>
              </p:nvSpPr>
              <p:spPr bwMode="auto">
                <a:xfrm>
                  <a:off x="7707314" y="4757739"/>
                  <a:ext cx="304800" cy="552450"/>
                </a:xfrm>
                <a:custGeom>
                  <a:avLst/>
                  <a:gdLst>
                    <a:gd name="T0" fmla="*/ 99 w 135"/>
                    <a:gd name="T1" fmla="*/ 80 h 244"/>
                    <a:gd name="T2" fmla="*/ 73 w 135"/>
                    <a:gd name="T3" fmla="*/ 61 h 244"/>
                    <a:gd name="T4" fmla="*/ 56 w 135"/>
                    <a:gd name="T5" fmla="*/ 131 h 244"/>
                    <a:gd name="T6" fmla="*/ 68 w 135"/>
                    <a:gd name="T7" fmla="*/ 179 h 244"/>
                    <a:gd name="T8" fmla="*/ 53 w 135"/>
                    <a:gd name="T9" fmla="*/ 244 h 244"/>
                    <a:gd name="T10" fmla="*/ 36 w 135"/>
                    <a:gd name="T11" fmla="*/ 244 h 244"/>
                    <a:gd name="T12" fmla="*/ 36 w 135"/>
                    <a:gd name="T13" fmla="*/ 182 h 244"/>
                    <a:gd name="T14" fmla="*/ 8 w 135"/>
                    <a:gd name="T15" fmla="*/ 131 h 244"/>
                    <a:gd name="T16" fmla="*/ 8 w 135"/>
                    <a:gd name="T17" fmla="*/ 82 h 244"/>
                    <a:gd name="T18" fmla="*/ 23 w 135"/>
                    <a:gd name="T19" fmla="*/ 39 h 244"/>
                    <a:gd name="T20" fmla="*/ 96 w 135"/>
                    <a:gd name="T21" fmla="*/ 48 h 244"/>
                    <a:gd name="T22" fmla="*/ 101 w 135"/>
                    <a:gd name="T23" fmla="*/ 63 h 244"/>
                    <a:gd name="T24" fmla="*/ 135 w 135"/>
                    <a:gd name="T25" fmla="*/ 63 h 244"/>
                    <a:gd name="T26" fmla="*/ 135 w 135"/>
                    <a:gd name="T27" fmla="*/ 74 h 244"/>
                    <a:gd name="T28" fmla="*/ 99 w 135"/>
                    <a:gd name="T29" fmla="*/ 8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5" h="244">
                      <a:moveTo>
                        <a:pt x="99" y="80"/>
                      </a:moveTo>
                      <a:cubicBezTo>
                        <a:pt x="73" y="61"/>
                        <a:pt x="73" y="61"/>
                        <a:pt x="73" y="61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68" y="163"/>
                        <a:pt x="68" y="179"/>
                        <a:pt x="68" y="179"/>
                      </a:cubicBezTo>
                      <a:cubicBezTo>
                        <a:pt x="53" y="244"/>
                        <a:pt x="53" y="244"/>
                        <a:pt x="53" y="244"/>
                      </a:cubicBezTo>
                      <a:cubicBezTo>
                        <a:pt x="36" y="244"/>
                        <a:pt x="36" y="244"/>
                        <a:pt x="36" y="244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6" y="182"/>
                        <a:pt x="15" y="154"/>
                        <a:pt x="8" y="131"/>
                      </a:cubicBezTo>
                      <a:cubicBezTo>
                        <a:pt x="0" y="109"/>
                        <a:pt x="8" y="82"/>
                        <a:pt x="8" y="82"/>
                      </a:cubicBezTo>
                      <a:cubicBezTo>
                        <a:pt x="8" y="82"/>
                        <a:pt x="13" y="66"/>
                        <a:pt x="23" y="39"/>
                      </a:cubicBezTo>
                      <a:cubicBezTo>
                        <a:pt x="37" y="0"/>
                        <a:pt x="85" y="15"/>
                        <a:pt x="96" y="48"/>
                      </a:cubicBezTo>
                      <a:cubicBezTo>
                        <a:pt x="101" y="63"/>
                        <a:pt x="101" y="63"/>
                        <a:pt x="101" y="63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5" y="74"/>
                        <a:pt x="135" y="74"/>
                        <a:pt x="135" y="74"/>
                      </a:cubicBezTo>
                      <a:lnTo>
                        <a:pt x="99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10008076" y="4855873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3991953" y="447752"/>
            <a:ext cx="4208094" cy="584775"/>
            <a:chOff x="3796534" y="447752"/>
            <a:chExt cx="4208094" cy="584775"/>
          </a:xfrm>
        </p:grpSpPr>
        <p:grpSp>
          <p:nvGrpSpPr>
            <p:cNvPr id="42" name="组合 41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44" name="空心弧 43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4187371" y="447752"/>
              <a:ext cx="3817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总结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Tm="116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97630" y="1230630"/>
            <a:ext cx="4396740" cy="4396740"/>
          </a:xfrm>
          <a:prstGeom prst="ellipse">
            <a:avLst/>
          </a:prstGeom>
          <a:gradFill flip="none" rotWithShape="1">
            <a:gsLst>
              <a:gs pos="100000">
                <a:srgbClr val="0D131B"/>
              </a:gs>
              <a:gs pos="11000">
                <a:srgbClr val="1D27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633787" y="973774"/>
            <a:ext cx="4965851" cy="4924425"/>
            <a:chOff x="3633787" y="973774"/>
            <a:chExt cx="4965851" cy="4924425"/>
          </a:xfrm>
        </p:grpSpPr>
        <p:sp>
          <p:nvSpPr>
            <p:cNvPr id="27" name="空心弧 26"/>
            <p:cNvSpPr/>
            <p:nvPr/>
          </p:nvSpPr>
          <p:spPr>
            <a:xfrm>
              <a:off x="3633787" y="973774"/>
              <a:ext cx="4924425" cy="4924425"/>
            </a:xfrm>
            <a:prstGeom prst="blockArc">
              <a:avLst>
                <a:gd name="adj1" fmla="val 10800000"/>
                <a:gd name="adj2" fmla="val 21096742"/>
                <a:gd name="adj3" fmla="val 468"/>
              </a:avLst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439695" y="3026170"/>
              <a:ext cx="159943" cy="159943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92361" y="966787"/>
            <a:ext cx="4965851" cy="4924425"/>
            <a:chOff x="3592361" y="966787"/>
            <a:chExt cx="4965851" cy="4924425"/>
          </a:xfrm>
        </p:grpSpPr>
        <p:sp>
          <p:nvSpPr>
            <p:cNvPr id="28" name="空心弧 27"/>
            <p:cNvSpPr/>
            <p:nvPr/>
          </p:nvSpPr>
          <p:spPr>
            <a:xfrm flipH="1" flipV="1">
              <a:off x="3633787" y="966787"/>
              <a:ext cx="4924425" cy="4924425"/>
            </a:xfrm>
            <a:prstGeom prst="blockArc">
              <a:avLst>
                <a:gd name="adj1" fmla="val 10800000"/>
                <a:gd name="adj2" fmla="val 21096742"/>
                <a:gd name="adj3" fmla="val 4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592361" y="3683395"/>
              <a:ext cx="159943" cy="159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111685" y="2695843"/>
            <a:ext cx="3968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日本青柳衡山毛笔字体" panose="02000600000000000000" pitchFamily="2" charset="-128"/>
                <a:cs typeface="Segoe UI" panose="020B0502040204020203" pitchFamily="34" charset="0"/>
              </a:rPr>
              <a:t>Thank you</a:t>
            </a:r>
            <a:endParaRPr lang="zh-CN" altLang="en-US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7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日本青柳衡山毛笔字体" panose="02000600000000000000" pitchFamily="2" charset="-128"/>
              <a:cs typeface="Segoe UI" panose="020B0502040204020203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 rot="10800000">
            <a:off x="6799580" y="5918200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0800000">
            <a:off x="4257040" y="5354956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0800000">
            <a:off x="5274628" y="5994160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0800000">
            <a:off x="4650264" y="5852396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0800000">
            <a:off x="6011228" y="6024640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10800000">
            <a:off x="4949508" y="5923040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965578" y="5205095"/>
            <a:ext cx="251460" cy="149860"/>
            <a:chOff x="2872740" y="5582920"/>
            <a:chExt cx="251460" cy="149860"/>
          </a:xfrm>
        </p:grpSpPr>
        <p:sp>
          <p:nvSpPr>
            <p:cNvPr id="65" name="椭圆 64"/>
            <p:cNvSpPr/>
            <p:nvPr/>
          </p:nvSpPr>
          <p:spPr>
            <a:xfrm rot="10800000">
              <a:off x="2872740" y="5582920"/>
              <a:ext cx="48260" cy="48260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10800000">
              <a:off x="3075940" y="5684520"/>
              <a:ext cx="48260" cy="48260"/>
            </a:xfrm>
            <a:prstGeom prst="ellipse">
              <a:avLst/>
            </a:prstGeom>
            <a:solidFill>
              <a:srgbClr val="35A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 rot="10800000">
            <a:off x="6739126" y="747715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0800000">
            <a:off x="4725988" y="1045727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0800000">
            <a:off x="4540617" y="1273959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0800000">
            <a:off x="7741385" y="1366996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0800000">
            <a:off x="7480806" y="820421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0800000">
            <a:off x="7466042" y="88185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10800000">
            <a:off x="6210681" y="6198722"/>
            <a:ext cx="125660" cy="1256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10800000">
            <a:off x="4932436" y="881323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10800000">
            <a:off x="7243375" y="5709004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0800000">
            <a:off x="6119717" y="531049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0800000">
            <a:off x="5720962" y="7555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0800000">
            <a:off x="5174862" y="8698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10800000">
            <a:off x="4244745" y="1420336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10800000">
            <a:off x="5423306" y="724581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10800000">
            <a:off x="6470262" y="882537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10800000">
            <a:off x="5359806" y="813481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0800000">
            <a:off x="5359806" y="6140973"/>
            <a:ext cx="75724" cy="75724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0800000">
            <a:off x="6720770" y="6313217"/>
            <a:ext cx="48260" cy="482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0800000">
            <a:off x="5659050" y="6211617"/>
            <a:ext cx="106680" cy="10668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0800000">
            <a:off x="7603661" y="5623097"/>
            <a:ext cx="125660" cy="125660"/>
          </a:xfrm>
          <a:prstGeom prst="ellipse">
            <a:avLst/>
          </a:prstGeom>
          <a:solidFill>
            <a:srgbClr val="35A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96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/>
      <p:bldP spid="54" grpId="0" animBg="1"/>
      <p:bldP spid="54" grpId="1" animBg="1"/>
      <p:bldP spid="63" grpId="0" animBg="1"/>
      <p:bldP spid="63" grpId="1" animBg="1"/>
      <p:bldP spid="53" grpId="0" animBg="1"/>
      <p:bldP spid="53" grpId="1" animBg="1"/>
      <p:bldP spid="58" grpId="0" animBg="1"/>
      <p:bldP spid="58" grpId="1" animBg="1"/>
      <p:bldP spid="59" grpId="0" animBg="1"/>
      <p:bldP spid="59" grpId="1" animBg="1"/>
      <p:bldP spid="66" grpId="0" animBg="1"/>
      <p:bldP spid="66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52" grpId="0" animBg="1"/>
      <p:bldP spid="52" grpId="1" animBg="1"/>
      <p:bldP spid="55" grpId="0" animBg="1"/>
      <p:bldP spid="55" grpId="1" animBg="1"/>
      <p:bldP spid="61" grpId="0" animBg="1"/>
      <p:bldP spid="61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 58"/>
          <p:cNvSpPr/>
          <p:nvPr/>
        </p:nvSpPr>
        <p:spPr>
          <a:xfrm>
            <a:off x="29029" y="2598057"/>
            <a:ext cx="12148457" cy="1379238"/>
          </a:xfrm>
          <a:custGeom>
            <a:avLst/>
            <a:gdLst>
              <a:gd name="connsiteX0" fmla="*/ 0 w 12148457"/>
              <a:gd name="connsiteY0" fmla="*/ 0 h 1379238"/>
              <a:gd name="connsiteX1" fmla="*/ 1857828 w 12148457"/>
              <a:gd name="connsiteY1" fmla="*/ 1074057 h 1379238"/>
              <a:gd name="connsiteX2" fmla="*/ 5167085 w 12148457"/>
              <a:gd name="connsiteY2" fmla="*/ 217714 h 1379238"/>
              <a:gd name="connsiteX3" fmla="*/ 7750628 w 12148457"/>
              <a:gd name="connsiteY3" fmla="*/ 1378857 h 1379238"/>
              <a:gd name="connsiteX4" fmla="*/ 12148457 w 12148457"/>
              <a:gd name="connsiteY4" fmla="*/ 72572 h 137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8457" h="1379238">
                <a:moveTo>
                  <a:pt x="0" y="0"/>
                </a:moveTo>
                <a:cubicBezTo>
                  <a:pt x="498323" y="518885"/>
                  <a:pt x="996647" y="1037771"/>
                  <a:pt x="1857828" y="1074057"/>
                </a:cubicBezTo>
                <a:cubicBezTo>
                  <a:pt x="2719009" y="1110343"/>
                  <a:pt x="4184952" y="166914"/>
                  <a:pt x="5167085" y="217714"/>
                </a:cubicBezTo>
                <a:cubicBezTo>
                  <a:pt x="6149218" y="268514"/>
                  <a:pt x="6587066" y="1403047"/>
                  <a:pt x="7750628" y="1378857"/>
                </a:cubicBezTo>
                <a:cubicBezTo>
                  <a:pt x="8914190" y="1354667"/>
                  <a:pt x="10531323" y="713619"/>
                  <a:pt x="12148457" y="72572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-14514" y="2383324"/>
            <a:ext cx="12177485" cy="1645071"/>
          </a:xfrm>
          <a:custGeom>
            <a:avLst/>
            <a:gdLst>
              <a:gd name="connsiteX0" fmla="*/ 0 w 12177485"/>
              <a:gd name="connsiteY0" fmla="*/ 1027533 h 1645071"/>
              <a:gd name="connsiteX1" fmla="*/ 1698171 w 12177485"/>
              <a:gd name="connsiteY1" fmla="*/ 11533 h 1645071"/>
              <a:gd name="connsiteX2" fmla="*/ 4818743 w 12177485"/>
              <a:gd name="connsiteY2" fmla="*/ 1622619 h 1645071"/>
              <a:gd name="connsiteX3" fmla="*/ 8026400 w 12177485"/>
              <a:gd name="connsiteY3" fmla="*/ 84105 h 1645071"/>
              <a:gd name="connsiteX4" fmla="*/ 10697028 w 12177485"/>
              <a:gd name="connsiteY4" fmla="*/ 1637133 h 1645071"/>
              <a:gd name="connsiteX5" fmla="*/ 12177485 w 12177485"/>
              <a:gd name="connsiteY5" fmla="*/ 577590 h 16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77485" h="1645071">
                <a:moveTo>
                  <a:pt x="0" y="1027533"/>
                </a:moveTo>
                <a:cubicBezTo>
                  <a:pt x="447523" y="469942"/>
                  <a:pt x="895047" y="-87648"/>
                  <a:pt x="1698171" y="11533"/>
                </a:cubicBezTo>
                <a:cubicBezTo>
                  <a:pt x="2501295" y="110714"/>
                  <a:pt x="3764038" y="1610524"/>
                  <a:pt x="4818743" y="1622619"/>
                </a:cubicBezTo>
                <a:cubicBezTo>
                  <a:pt x="5873448" y="1634714"/>
                  <a:pt x="7046686" y="81686"/>
                  <a:pt x="8026400" y="84105"/>
                </a:cubicBezTo>
                <a:cubicBezTo>
                  <a:pt x="9006114" y="86524"/>
                  <a:pt x="10005181" y="1554886"/>
                  <a:pt x="10697028" y="1637133"/>
                </a:cubicBezTo>
                <a:cubicBezTo>
                  <a:pt x="11388875" y="1719380"/>
                  <a:pt x="11783180" y="1148485"/>
                  <a:pt x="12177485" y="577590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-58057" y="2235081"/>
            <a:ext cx="12206514" cy="1873768"/>
          </a:xfrm>
          <a:custGeom>
            <a:avLst/>
            <a:gdLst>
              <a:gd name="connsiteX0" fmla="*/ 0 w 12206514"/>
              <a:gd name="connsiteY0" fmla="*/ 841948 h 1873768"/>
              <a:gd name="connsiteX1" fmla="*/ 1378857 w 12206514"/>
              <a:gd name="connsiteY1" fmla="*/ 304919 h 1873768"/>
              <a:gd name="connsiteX2" fmla="*/ 5791200 w 12206514"/>
              <a:gd name="connsiteY2" fmla="*/ 1872462 h 1873768"/>
              <a:gd name="connsiteX3" fmla="*/ 9013371 w 12206514"/>
              <a:gd name="connsiteY3" fmla="*/ 119 h 1873768"/>
              <a:gd name="connsiteX4" fmla="*/ 12206514 w 12206514"/>
              <a:gd name="connsiteY4" fmla="*/ 1799890 h 18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4" h="1873768">
                <a:moveTo>
                  <a:pt x="0" y="841948"/>
                </a:moveTo>
                <a:cubicBezTo>
                  <a:pt x="206828" y="487557"/>
                  <a:pt x="413657" y="133167"/>
                  <a:pt x="1378857" y="304919"/>
                </a:cubicBezTo>
                <a:cubicBezTo>
                  <a:pt x="2344057" y="476671"/>
                  <a:pt x="4518781" y="1923262"/>
                  <a:pt x="5791200" y="1872462"/>
                </a:cubicBezTo>
                <a:cubicBezTo>
                  <a:pt x="7063619" y="1821662"/>
                  <a:pt x="7944152" y="12214"/>
                  <a:pt x="9013371" y="119"/>
                </a:cubicBezTo>
                <a:cubicBezTo>
                  <a:pt x="10082590" y="-11976"/>
                  <a:pt x="11144552" y="893957"/>
                  <a:pt x="12206514" y="1799890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272226" y="2829413"/>
            <a:ext cx="966947" cy="966947"/>
            <a:chOff x="1765973" y="2945527"/>
            <a:chExt cx="966947" cy="966947"/>
          </a:xfrm>
        </p:grpSpPr>
        <p:sp>
          <p:nvSpPr>
            <p:cNvPr id="24" name="椭圆 23"/>
            <p:cNvSpPr/>
            <p:nvPr/>
          </p:nvSpPr>
          <p:spPr>
            <a:xfrm rot="16200000">
              <a:off x="1765973" y="2945527"/>
              <a:ext cx="966947" cy="966947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877215" y="3105835"/>
              <a:ext cx="744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7003" y="4015204"/>
            <a:ext cx="1957392" cy="901358"/>
            <a:chOff x="777003" y="4015204"/>
            <a:chExt cx="1957392" cy="901358"/>
          </a:xfrm>
        </p:grpSpPr>
        <p:sp>
          <p:nvSpPr>
            <p:cNvPr id="34" name="文本框 33"/>
            <p:cNvSpPr txBox="1"/>
            <p:nvPr/>
          </p:nvSpPr>
          <p:spPr>
            <a:xfrm>
              <a:off x="777003" y="4465712"/>
              <a:ext cx="1957392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0156" y="4015204"/>
              <a:ext cx="161108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登录模块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165760" y="2829413"/>
            <a:ext cx="966947" cy="966947"/>
            <a:chOff x="1765973" y="2945527"/>
            <a:chExt cx="966947" cy="966947"/>
          </a:xfrm>
        </p:grpSpPr>
        <p:sp>
          <p:nvSpPr>
            <p:cNvPr id="42" name="椭圆 41"/>
            <p:cNvSpPr/>
            <p:nvPr/>
          </p:nvSpPr>
          <p:spPr>
            <a:xfrm rot="16200000">
              <a:off x="1765973" y="2945527"/>
              <a:ext cx="966947" cy="966947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877215" y="3105835"/>
              <a:ext cx="744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70537" y="4015204"/>
            <a:ext cx="1957392" cy="901358"/>
            <a:chOff x="3670537" y="4015204"/>
            <a:chExt cx="1957392" cy="901358"/>
          </a:xfrm>
        </p:grpSpPr>
        <p:sp>
          <p:nvSpPr>
            <p:cNvPr id="40" name="文本框 39"/>
            <p:cNvSpPr txBox="1"/>
            <p:nvPr/>
          </p:nvSpPr>
          <p:spPr>
            <a:xfrm>
              <a:off x="3670537" y="4465712"/>
              <a:ext cx="1957392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843690" y="4015204"/>
              <a:ext cx="161108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sz="20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主页模块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059294" y="2829413"/>
            <a:ext cx="966947" cy="966947"/>
            <a:chOff x="1765973" y="2945527"/>
            <a:chExt cx="966947" cy="966947"/>
          </a:xfrm>
        </p:grpSpPr>
        <p:sp>
          <p:nvSpPr>
            <p:cNvPr id="48" name="椭圆 47"/>
            <p:cNvSpPr/>
            <p:nvPr/>
          </p:nvSpPr>
          <p:spPr>
            <a:xfrm rot="16200000">
              <a:off x="1765973" y="2945527"/>
              <a:ext cx="966947" cy="966947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77215" y="3105835"/>
              <a:ext cx="744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64071" y="4015204"/>
            <a:ext cx="1957392" cy="901358"/>
            <a:chOff x="6564071" y="4015204"/>
            <a:chExt cx="1957392" cy="901358"/>
          </a:xfrm>
        </p:grpSpPr>
        <p:sp>
          <p:nvSpPr>
            <p:cNvPr id="46" name="文本框 45"/>
            <p:cNvSpPr txBox="1"/>
            <p:nvPr/>
          </p:nvSpPr>
          <p:spPr>
            <a:xfrm>
              <a:off x="6564071" y="4465712"/>
              <a:ext cx="1957392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737224" y="4015204"/>
              <a:ext cx="161108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sz="20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后台模块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52828" y="2829413"/>
            <a:ext cx="966947" cy="966947"/>
            <a:chOff x="1765973" y="2945527"/>
            <a:chExt cx="966947" cy="966947"/>
          </a:xfrm>
        </p:grpSpPr>
        <p:sp>
          <p:nvSpPr>
            <p:cNvPr id="54" name="椭圆 53"/>
            <p:cNvSpPr/>
            <p:nvPr/>
          </p:nvSpPr>
          <p:spPr>
            <a:xfrm rot="16200000">
              <a:off x="1765973" y="2945527"/>
              <a:ext cx="966947" cy="966947"/>
            </a:xfrm>
            <a:prstGeom prst="ellipse">
              <a:avLst/>
            </a:prstGeom>
            <a:gradFill flip="none" rotWithShape="1">
              <a:gsLst>
                <a:gs pos="100000">
                  <a:srgbClr val="0D131B"/>
                </a:gs>
                <a:gs pos="11000">
                  <a:srgbClr val="1D273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877215" y="3105835"/>
              <a:ext cx="744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457605" y="4015204"/>
            <a:ext cx="1957392" cy="901358"/>
            <a:chOff x="9457605" y="4015204"/>
            <a:chExt cx="1957392" cy="901358"/>
          </a:xfrm>
        </p:grpSpPr>
        <p:sp>
          <p:nvSpPr>
            <p:cNvPr id="52" name="文本框 51"/>
            <p:cNvSpPr txBox="1"/>
            <p:nvPr/>
          </p:nvSpPr>
          <p:spPr>
            <a:xfrm>
              <a:off x="9457605" y="4465712"/>
              <a:ext cx="1957392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630758" y="4015204"/>
              <a:ext cx="161108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sz="20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总结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60113" y="-234112"/>
            <a:ext cx="2236612" cy="2178238"/>
            <a:chOff x="4960113" y="-234112"/>
            <a:chExt cx="2236612" cy="2178238"/>
          </a:xfrm>
        </p:grpSpPr>
        <p:grpSp>
          <p:nvGrpSpPr>
            <p:cNvPr id="29" name="组合 28"/>
            <p:cNvGrpSpPr/>
            <p:nvPr/>
          </p:nvGrpSpPr>
          <p:grpSpPr>
            <a:xfrm>
              <a:off x="5074787" y="-234112"/>
              <a:ext cx="1969402" cy="1969402"/>
              <a:chOff x="1351898" y="3429001"/>
              <a:chExt cx="1969402" cy="1969402"/>
            </a:xfrm>
          </p:grpSpPr>
          <p:sp>
            <p:nvSpPr>
              <p:cNvPr id="3" name="椭圆 2"/>
              <p:cNvSpPr/>
              <p:nvPr/>
            </p:nvSpPr>
            <p:spPr>
              <a:xfrm rot="16200000">
                <a:off x="1351898" y="3429001"/>
                <a:ext cx="1969402" cy="196940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D131B"/>
                  </a:gs>
                  <a:gs pos="11000">
                    <a:srgbClr val="1D273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40742" y="4152092"/>
                <a:ext cx="1591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8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Content</a:t>
                </a:r>
                <a:endParaRPr lang="zh-CN" alt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4960113" y="1258781"/>
              <a:ext cx="2236612" cy="685345"/>
              <a:chOff x="4960113" y="1258781"/>
              <a:chExt cx="2236612" cy="685345"/>
            </a:xfrm>
          </p:grpSpPr>
          <p:sp>
            <p:nvSpPr>
              <p:cNvPr id="60" name="椭圆 59"/>
              <p:cNvSpPr/>
              <p:nvPr/>
            </p:nvSpPr>
            <p:spPr>
              <a:xfrm rot="10800000">
                <a:off x="5651340" y="1735290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>
                <a:off x="6217384" y="1806966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rot="10800000">
                <a:off x="6202620" y="1868402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>
                <a:off x="6572982" y="1865022"/>
                <a:ext cx="48260" cy="4826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>
                <a:off x="5252052" y="1424771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rot="10800000">
                <a:off x="5327776" y="1600799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>
                <a:off x="7121001" y="1258781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>
                <a:off x="4960113" y="1334505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>
                <a:off x="6574901" y="1652481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>
                <a:off x="6823345" y="1507225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 rot="10800000">
                <a:off x="6759845" y="1596125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6907">
        <p15:prstTrans prst="origami"/>
      </p:transition>
    </mc:Choice>
    <mc:Fallback xmlns="">
      <p:transition spd="slow" advTm="16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7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1790700" y="3391596"/>
            <a:ext cx="2387600" cy="570804"/>
          </a:xfrm>
          <a:custGeom>
            <a:avLst/>
            <a:gdLst>
              <a:gd name="connsiteX0" fmla="*/ 2387600 w 2387600"/>
              <a:gd name="connsiteY0" fmla="*/ 50104 h 570804"/>
              <a:gd name="connsiteX1" fmla="*/ 2019300 w 2387600"/>
              <a:gd name="connsiteY1" fmla="*/ 50104 h 570804"/>
              <a:gd name="connsiteX2" fmla="*/ 1016000 w 2387600"/>
              <a:gd name="connsiteY2" fmla="*/ 570804 h 570804"/>
              <a:gd name="connsiteX3" fmla="*/ 0 w 2387600"/>
              <a:gd name="connsiteY3" fmla="*/ 50104 h 570804"/>
              <a:gd name="connsiteX0-1" fmla="*/ 2387600 w 2387600"/>
              <a:gd name="connsiteY0-2" fmla="*/ 50104 h 570804"/>
              <a:gd name="connsiteX1-3" fmla="*/ 2019300 w 2387600"/>
              <a:gd name="connsiteY1-4" fmla="*/ 50104 h 570804"/>
              <a:gd name="connsiteX2-5" fmla="*/ 1016000 w 2387600"/>
              <a:gd name="connsiteY2-6" fmla="*/ 570804 h 570804"/>
              <a:gd name="connsiteX3-7" fmla="*/ 0 w 2387600"/>
              <a:gd name="connsiteY3-8" fmla="*/ 50104 h 570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7600" h="570804">
                <a:moveTo>
                  <a:pt x="2387600" y="50104"/>
                </a:moveTo>
                <a:cubicBezTo>
                  <a:pt x="2317750" y="6712"/>
                  <a:pt x="2247900" y="-36679"/>
                  <a:pt x="2019300" y="50104"/>
                </a:cubicBezTo>
                <a:cubicBezTo>
                  <a:pt x="1790700" y="136887"/>
                  <a:pt x="1352550" y="570804"/>
                  <a:pt x="1016000" y="570804"/>
                </a:cubicBezTo>
                <a:cubicBezTo>
                  <a:pt x="679450" y="570804"/>
                  <a:pt x="504825" y="56454"/>
                  <a:pt x="0" y="50104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0" y="2675271"/>
            <a:ext cx="4978400" cy="753729"/>
          </a:xfrm>
          <a:custGeom>
            <a:avLst/>
            <a:gdLst>
              <a:gd name="connsiteX0" fmla="*/ 4978400 w 4978400"/>
              <a:gd name="connsiteY0" fmla="*/ 753729 h 753729"/>
              <a:gd name="connsiteX1" fmla="*/ 1676400 w 4978400"/>
              <a:gd name="connsiteY1" fmla="*/ 563229 h 753729"/>
              <a:gd name="connsiteX2" fmla="*/ 685800 w 4978400"/>
              <a:gd name="connsiteY2" fmla="*/ 4429 h 753729"/>
              <a:gd name="connsiteX3" fmla="*/ 0 w 4978400"/>
              <a:gd name="connsiteY3" fmla="*/ 347329 h 7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753729">
                <a:moveTo>
                  <a:pt x="4978400" y="753729"/>
                </a:moveTo>
                <a:cubicBezTo>
                  <a:pt x="3685116" y="720920"/>
                  <a:pt x="2391833" y="688112"/>
                  <a:pt x="1676400" y="563229"/>
                </a:cubicBezTo>
                <a:cubicBezTo>
                  <a:pt x="960967" y="438346"/>
                  <a:pt x="965200" y="40412"/>
                  <a:pt x="685800" y="4429"/>
                </a:cubicBezTo>
                <a:cubicBezTo>
                  <a:pt x="406400" y="-31554"/>
                  <a:pt x="203200" y="157887"/>
                  <a:pt x="0" y="347329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0" y="3441700"/>
            <a:ext cx="4711700" cy="807476"/>
          </a:xfrm>
          <a:custGeom>
            <a:avLst/>
            <a:gdLst>
              <a:gd name="connsiteX0" fmla="*/ 4711700 w 4711700"/>
              <a:gd name="connsiteY0" fmla="*/ 0 h 807476"/>
              <a:gd name="connsiteX1" fmla="*/ 2032000 w 4711700"/>
              <a:gd name="connsiteY1" fmla="*/ 203200 h 807476"/>
              <a:gd name="connsiteX2" fmla="*/ 1282700 w 4711700"/>
              <a:gd name="connsiteY2" fmla="*/ 800100 h 807476"/>
              <a:gd name="connsiteX3" fmla="*/ 0 w 4711700"/>
              <a:gd name="connsiteY3" fmla="*/ 482600 h 8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1700" h="807476">
                <a:moveTo>
                  <a:pt x="4711700" y="0"/>
                </a:moveTo>
                <a:cubicBezTo>
                  <a:pt x="3657600" y="34925"/>
                  <a:pt x="2603500" y="69850"/>
                  <a:pt x="2032000" y="203200"/>
                </a:cubicBezTo>
                <a:cubicBezTo>
                  <a:pt x="1460500" y="336550"/>
                  <a:pt x="1621367" y="753533"/>
                  <a:pt x="1282700" y="800100"/>
                </a:cubicBezTo>
                <a:cubicBezTo>
                  <a:pt x="944033" y="846667"/>
                  <a:pt x="472016" y="664633"/>
                  <a:pt x="0" y="482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0" y="2696645"/>
            <a:ext cx="5168900" cy="1722955"/>
          </a:xfrm>
          <a:custGeom>
            <a:avLst/>
            <a:gdLst>
              <a:gd name="connsiteX0" fmla="*/ 5168900 w 5168900"/>
              <a:gd name="connsiteY0" fmla="*/ 745055 h 1722955"/>
              <a:gd name="connsiteX1" fmla="*/ 2870200 w 5168900"/>
              <a:gd name="connsiteY1" fmla="*/ 491055 h 1722955"/>
              <a:gd name="connsiteX2" fmla="*/ 1930400 w 5168900"/>
              <a:gd name="connsiteY2" fmla="*/ 46555 h 1722955"/>
              <a:gd name="connsiteX3" fmla="*/ 0 w 5168900"/>
              <a:gd name="connsiteY3" fmla="*/ 1722955 h 1722955"/>
              <a:gd name="connsiteX4" fmla="*/ 0 w 5168900"/>
              <a:gd name="connsiteY4" fmla="*/ 1722955 h 1722955"/>
              <a:gd name="connsiteX0-1" fmla="*/ 6210300 w 6210300"/>
              <a:gd name="connsiteY0-2" fmla="*/ 745055 h 1877000"/>
              <a:gd name="connsiteX1-3" fmla="*/ 3911600 w 6210300"/>
              <a:gd name="connsiteY1-4" fmla="*/ 491055 h 1877000"/>
              <a:gd name="connsiteX2-5" fmla="*/ 2971800 w 6210300"/>
              <a:gd name="connsiteY2-6" fmla="*/ 46555 h 1877000"/>
              <a:gd name="connsiteX3-7" fmla="*/ 1041400 w 6210300"/>
              <a:gd name="connsiteY3-8" fmla="*/ 1722955 h 1877000"/>
              <a:gd name="connsiteX4-9" fmla="*/ 0 w 6210300"/>
              <a:gd name="connsiteY4-10" fmla="*/ 1824555 h 1877000"/>
              <a:gd name="connsiteX0-11" fmla="*/ 5168900 w 5168900"/>
              <a:gd name="connsiteY0-12" fmla="*/ 745055 h 1722955"/>
              <a:gd name="connsiteX1-13" fmla="*/ 2870200 w 5168900"/>
              <a:gd name="connsiteY1-14" fmla="*/ 491055 h 1722955"/>
              <a:gd name="connsiteX2-15" fmla="*/ 1930400 w 5168900"/>
              <a:gd name="connsiteY2-16" fmla="*/ 46555 h 1722955"/>
              <a:gd name="connsiteX3-17" fmla="*/ 0 w 5168900"/>
              <a:gd name="connsiteY3-18" fmla="*/ 1722955 h 1722955"/>
              <a:gd name="connsiteX0-19" fmla="*/ 5168900 w 5168900"/>
              <a:gd name="connsiteY0-20" fmla="*/ 745055 h 1722955"/>
              <a:gd name="connsiteX1-21" fmla="*/ 2870200 w 5168900"/>
              <a:gd name="connsiteY1-22" fmla="*/ 491055 h 1722955"/>
              <a:gd name="connsiteX2-23" fmla="*/ 1930400 w 5168900"/>
              <a:gd name="connsiteY2-24" fmla="*/ 46555 h 1722955"/>
              <a:gd name="connsiteX3-25" fmla="*/ 0 w 5168900"/>
              <a:gd name="connsiteY3-26" fmla="*/ 1722955 h 1722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68900" h="1722955">
                <a:moveTo>
                  <a:pt x="5168900" y="745055"/>
                </a:moveTo>
                <a:cubicBezTo>
                  <a:pt x="4289425" y="676263"/>
                  <a:pt x="3409950" y="607472"/>
                  <a:pt x="2870200" y="491055"/>
                </a:cubicBezTo>
                <a:cubicBezTo>
                  <a:pt x="2330450" y="374638"/>
                  <a:pt x="2408767" y="-158762"/>
                  <a:pt x="1930400" y="46555"/>
                </a:cubicBezTo>
                <a:cubicBezTo>
                  <a:pt x="1452033" y="251872"/>
                  <a:pt x="1714500" y="1363122"/>
                  <a:pt x="0" y="17229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12700" y="2032000"/>
            <a:ext cx="5105400" cy="1977034"/>
          </a:xfrm>
          <a:custGeom>
            <a:avLst/>
            <a:gdLst>
              <a:gd name="connsiteX0" fmla="*/ 5105400 w 5105400"/>
              <a:gd name="connsiteY0" fmla="*/ 1409700 h 1977034"/>
              <a:gd name="connsiteX1" fmla="*/ 2768600 w 5105400"/>
              <a:gd name="connsiteY1" fmla="*/ 1689100 h 1977034"/>
              <a:gd name="connsiteX2" fmla="*/ 2006600 w 5105400"/>
              <a:gd name="connsiteY2" fmla="*/ 1930400 h 1977034"/>
              <a:gd name="connsiteX3" fmla="*/ 1168400 w 5105400"/>
              <a:gd name="connsiteY3" fmla="*/ 698500 h 1977034"/>
              <a:gd name="connsiteX4" fmla="*/ 0 w 5105400"/>
              <a:gd name="connsiteY4" fmla="*/ 0 h 19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00" h="1977034">
                <a:moveTo>
                  <a:pt x="5105400" y="1409700"/>
                </a:moveTo>
                <a:cubicBezTo>
                  <a:pt x="4195233" y="1506008"/>
                  <a:pt x="3285067" y="1602317"/>
                  <a:pt x="2768600" y="1689100"/>
                </a:cubicBezTo>
                <a:cubicBezTo>
                  <a:pt x="2252133" y="1775883"/>
                  <a:pt x="2273300" y="2095500"/>
                  <a:pt x="2006600" y="1930400"/>
                </a:cubicBezTo>
                <a:cubicBezTo>
                  <a:pt x="1739900" y="1765300"/>
                  <a:pt x="1502833" y="1020233"/>
                  <a:pt x="1168400" y="698500"/>
                </a:cubicBezTo>
                <a:cubicBezTo>
                  <a:pt x="833967" y="376767"/>
                  <a:pt x="416983" y="188383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-12700" y="2414450"/>
            <a:ext cx="4152900" cy="1039950"/>
          </a:xfrm>
          <a:custGeom>
            <a:avLst/>
            <a:gdLst>
              <a:gd name="connsiteX0" fmla="*/ 4152900 w 4152900"/>
              <a:gd name="connsiteY0" fmla="*/ 1039950 h 1039950"/>
              <a:gd name="connsiteX1" fmla="*/ 1701800 w 4152900"/>
              <a:gd name="connsiteY1" fmla="*/ 671650 h 1039950"/>
              <a:gd name="connsiteX2" fmla="*/ 584200 w 4152900"/>
              <a:gd name="connsiteY2" fmla="*/ 23950 h 1039950"/>
              <a:gd name="connsiteX3" fmla="*/ 0 w 4152900"/>
              <a:gd name="connsiteY3" fmla="*/ 201750 h 10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2900" h="1039950">
                <a:moveTo>
                  <a:pt x="4152900" y="1039950"/>
                </a:moveTo>
                <a:cubicBezTo>
                  <a:pt x="3224741" y="940466"/>
                  <a:pt x="2296583" y="840983"/>
                  <a:pt x="1701800" y="671650"/>
                </a:cubicBezTo>
                <a:cubicBezTo>
                  <a:pt x="1107017" y="502317"/>
                  <a:pt x="867833" y="102267"/>
                  <a:pt x="584200" y="23950"/>
                </a:cubicBezTo>
                <a:cubicBezTo>
                  <a:pt x="300567" y="-54367"/>
                  <a:pt x="150283" y="73691"/>
                  <a:pt x="0" y="20175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-12700" y="3441700"/>
            <a:ext cx="3911600" cy="677090"/>
          </a:xfrm>
          <a:custGeom>
            <a:avLst/>
            <a:gdLst>
              <a:gd name="connsiteX0" fmla="*/ 3911600 w 3911600"/>
              <a:gd name="connsiteY0" fmla="*/ 0 h 677090"/>
              <a:gd name="connsiteX1" fmla="*/ 977900 w 3911600"/>
              <a:gd name="connsiteY1" fmla="*/ 673100 h 677090"/>
              <a:gd name="connsiteX2" fmla="*/ 0 w 3911600"/>
              <a:gd name="connsiteY2" fmla="*/ 228600 h 67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77090">
                <a:moveTo>
                  <a:pt x="3911600" y="0"/>
                </a:moveTo>
                <a:cubicBezTo>
                  <a:pt x="2770716" y="317500"/>
                  <a:pt x="1629833" y="635000"/>
                  <a:pt x="977900" y="673100"/>
                </a:cubicBezTo>
                <a:cubicBezTo>
                  <a:pt x="325967" y="711200"/>
                  <a:pt x="162983" y="469900"/>
                  <a:pt x="0" y="228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0" y="2267622"/>
            <a:ext cx="2032000" cy="1161378"/>
          </a:xfrm>
          <a:custGeom>
            <a:avLst/>
            <a:gdLst>
              <a:gd name="connsiteX0" fmla="*/ 2032000 w 2032000"/>
              <a:gd name="connsiteY0" fmla="*/ 1161378 h 1161378"/>
              <a:gd name="connsiteX1" fmla="*/ 457200 w 2032000"/>
              <a:gd name="connsiteY1" fmla="*/ 932778 h 1161378"/>
              <a:gd name="connsiteX2" fmla="*/ 177800 w 2032000"/>
              <a:gd name="connsiteY2" fmla="*/ 81878 h 1161378"/>
              <a:gd name="connsiteX3" fmla="*/ 0 w 2032000"/>
              <a:gd name="connsiteY3" fmla="*/ 81878 h 11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1161378">
                <a:moveTo>
                  <a:pt x="2032000" y="1161378"/>
                </a:moveTo>
                <a:cubicBezTo>
                  <a:pt x="1399116" y="1137036"/>
                  <a:pt x="766233" y="1112695"/>
                  <a:pt x="457200" y="932778"/>
                </a:cubicBezTo>
                <a:cubicBezTo>
                  <a:pt x="148167" y="752861"/>
                  <a:pt x="254000" y="223695"/>
                  <a:pt x="177800" y="81878"/>
                </a:cubicBezTo>
                <a:cubicBezTo>
                  <a:pt x="101600" y="-59939"/>
                  <a:pt x="50800" y="10969"/>
                  <a:pt x="0" y="81878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-12700" y="3441700"/>
            <a:ext cx="2921000" cy="749300"/>
          </a:xfrm>
          <a:custGeom>
            <a:avLst/>
            <a:gdLst>
              <a:gd name="connsiteX0" fmla="*/ 0 w 2921000"/>
              <a:gd name="connsiteY0" fmla="*/ 749300 h 749300"/>
              <a:gd name="connsiteX1" fmla="*/ 977900 w 2921000"/>
              <a:gd name="connsiteY1" fmla="*/ 254000 h 749300"/>
              <a:gd name="connsiteX2" fmla="*/ 2921000 w 2921000"/>
              <a:gd name="connsiteY2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1000" h="749300">
                <a:moveTo>
                  <a:pt x="0" y="749300"/>
                </a:moveTo>
                <a:cubicBezTo>
                  <a:pt x="245533" y="564091"/>
                  <a:pt x="491067" y="378883"/>
                  <a:pt x="977900" y="254000"/>
                </a:cubicBezTo>
                <a:cubicBezTo>
                  <a:pt x="1464733" y="129117"/>
                  <a:pt x="2192866" y="64558"/>
                  <a:pt x="29210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01601" y="3368675"/>
            <a:ext cx="6514194" cy="139700"/>
            <a:chOff x="-101601" y="3368675"/>
            <a:chExt cx="6514194" cy="1397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101601" y="3435989"/>
              <a:ext cx="644434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6272893" y="3368675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545942" y="3749765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 page</a:t>
            </a:r>
            <a:endParaRPr lang="zh-CN" alt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19909" y="2362587"/>
            <a:ext cx="3030517" cy="1388723"/>
            <a:chOff x="6519909" y="2362587"/>
            <a:chExt cx="3030517" cy="1388723"/>
          </a:xfrm>
        </p:grpSpPr>
        <p:sp>
          <p:nvSpPr>
            <p:cNvPr id="4" name="文本框 3"/>
            <p:cNvSpPr txBox="1"/>
            <p:nvPr/>
          </p:nvSpPr>
          <p:spPr>
            <a:xfrm>
              <a:off x="6519909" y="2734102"/>
              <a:ext cx="19641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8796058" y="2362587"/>
              <a:ext cx="754368" cy="1388723"/>
              <a:chOff x="7741376" y="2722238"/>
              <a:chExt cx="523876" cy="964407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8089040" y="2722238"/>
                <a:ext cx="0" cy="9644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072371" y="2722238"/>
                <a:ext cx="0" cy="9644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8060465" y="2722238"/>
                <a:ext cx="0" cy="9644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8039034" y="2722238"/>
                <a:ext cx="0" cy="9644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8005696" y="2722238"/>
                <a:ext cx="0" cy="964407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7974740" y="2722238"/>
                <a:ext cx="0" cy="9644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948546" y="2722238"/>
                <a:ext cx="0" cy="9644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8105710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8127139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8146189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8165239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8191433" y="3596645"/>
                <a:ext cx="0" cy="90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8224770" y="3596645"/>
                <a:ext cx="0" cy="90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265252" y="3596645"/>
                <a:ext cx="0" cy="900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7760427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7777095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7800908" y="3596645"/>
                <a:ext cx="0" cy="900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7834245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872345" y="3596645"/>
                <a:ext cx="0" cy="90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920401" y="3596645"/>
                <a:ext cx="0" cy="9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7741376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758045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7777095" y="2722238"/>
                <a:ext cx="0" cy="10816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7800908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7824719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7920401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7894207" y="2722238"/>
                <a:ext cx="0" cy="10816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860436" y="2722238"/>
                <a:ext cx="0" cy="10816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 advTm="563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921799" y="1326519"/>
            <a:ext cx="348598" cy="4772024"/>
            <a:chOff x="5921799" y="1210401"/>
            <a:chExt cx="348598" cy="4772024"/>
          </a:xfrm>
        </p:grpSpPr>
        <p:sp>
          <p:nvSpPr>
            <p:cNvPr id="21" name="任意多边形 20"/>
            <p:cNvSpPr/>
            <p:nvPr/>
          </p:nvSpPr>
          <p:spPr>
            <a:xfrm>
              <a:off x="5988703" y="3448050"/>
              <a:ext cx="281694" cy="1835150"/>
            </a:xfrm>
            <a:custGeom>
              <a:avLst/>
              <a:gdLst>
                <a:gd name="connsiteX0" fmla="*/ 126347 w 281694"/>
                <a:gd name="connsiteY0" fmla="*/ 0 h 1835150"/>
                <a:gd name="connsiteX1" fmla="*/ 278747 w 281694"/>
                <a:gd name="connsiteY1" fmla="*/ 869950 h 1835150"/>
                <a:gd name="connsiteX2" fmla="*/ 5697 w 281694"/>
                <a:gd name="connsiteY2" fmla="*/ 1200150 h 1835150"/>
                <a:gd name="connsiteX3" fmla="*/ 119997 w 281694"/>
                <a:gd name="connsiteY3" fmla="*/ 183515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694" h="1835150">
                  <a:moveTo>
                    <a:pt x="126347" y="0"/>
                  </a:moveTo>
                  <a:cubicBezTo>
                    <a:pt x="212601" y="334962"/>
                    <a:pt x="298855" y="669925"/>
                    <a:pt x="278747" y="869950"/>
                  </a:cubicBezTo>
                  <a:cubicBezTo>
                    <a:pt x="258639" y="1069975"/>
                    <a:pt x="32155" y="1039283"/>
                    <a:pt x="5697" y="1200150"/>
                  </a:cubicBezTo>
                  <a:cubicBezTo>
                    <a:pt x="-20761" y="1361017"/>
                    <a:pt x="49618" y="1598083"/>
                    <a:pt x="119997" y="1835150"/>
                  </a:cubicBezTo>
                </a:path>
              </a:pathLst>
            </a:custGeom>
            <a:noFill/>
            <a:ln w="12700">
              <a:solidFill>
                <a:srgbClr val="35A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024882" y="1210401"/>
              <a:ext cx="142236" cy="4772024"/>
              <a:chOff x="6023614" y="949143"/>
              <a:chExt cx="142236" cy="4772024"/>
            </a:xfrm>
          </p:grpSpPr>
          <p:cxnSp>
            <p:nvCxnSpPr>
              <p:cNvPr id="4" name="直接连接符 3"/>
              <p:cNvCxnSpPr/>
              <p:nvPr/>
            </p:nvCxnSpPr>
            <p:spPr>
              <a:xfrm flipV="1">
                <a:off x="6093464" y="1018993"/>
                <a:ext cx="0" cy="461980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 rot="16200000">
                <a:off x="6026150" y="949143"/>
                <a:ext cx="139700" cy="1397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 rot="16200000">
                <a:off x="6023614" y="5581467"/>
                <a:ext cx="139700" cy="1397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任意多边形 17"/>
            <p:cNvSpPr/>
            <p:nvPr/>
          </p:nvSpPr>
          <p:spPr>
            <a:xfrm>
              <a:off x="5921799" y="3131457"/>
              <a:ext cx="340559" cy="2425700"/>
            </a:xfrm>
            <a:custGeom>
              <a:avLst/>
              <a:gdLst>
                <a:gd name="connsiteX0" fmla="*/ 190899 w 342538"/>
                <a:gd name="connsiteY0" fmla="*/ 0 h 2235200"/>
                <a:gd name="connsiteX1" fmla="*/ 190899 w 342538"/>
                <a:gd name="connsiteY1" fmla="*/ 304800 h 2235200"/>
                <a:gd name="connsiteX2" fmla="*/ 2213 w 342538"/>
                <a:gd name="connsiteY2" fmla="*/ 1393372 h 2235200"/>
                <a:gd name="connsiteX3" fmla="*/ 336042 w 342538"/>
                <a:gd name="connsiteY3" fmla="*/ 2017486 h 2235200"/>
                <a:gd name="connsiteX4" fmla="*/ 190899 w 342538"/>
                <a:gd name="connsiteY4" fmla="*/ 2235200 h 2235200"/>
                <a:gd name="connsiteX0-1" fmla="*/ 190987 w 342626"/>
                <a:gd name="connsiteY0-2" fmla="*/ 0 h 2235200"/>
                <a:gd name="connsiteX1-3" fmla="*/ 2301 w 342626"/>
                <a:gd name="connsiteY1-4" fmla="*/ 1393372 h 2235200"/>
                <a:gd name="connsiteX2-5" fmla="*/ 336130 w 342626"/>
                <a:gd name="connsiteY2-6" fmla="*/ 2017486 h 2235200"/>
                <a:gd name="connsiteX3-7" fmla="*/ 190987 w 342626"/>
                <a:gd name="connsiteY3-8" fmla="*/ 2235200 h 2235200"/>
                <a:gd name="connsiteX0-9" fmla="*/ 160812 w 344201"/>
                <a:gd name="connsiteY0-10" fmla="*/ 0 h 2273300"/>
                <a:gd name="connsiteX1-11" fmla="*/ 3876 w 344201"/>
                <a:gd name="connsiteY1-12" fmla="*/ 1431472 h 2273300"/>
                <a:gd name="connsiteX2-13" fmla="*/ 337705 w 344201"/>
                <a:gd name="connsiteY2-14" fmla="*/ 2055586 h 2273300"/>
                <a:gd name="connsiteX3-15" fmla="*/ 192562 w 344201"/>
                <a:gd name="connsiteY3-16" fmla="*/ 2273300 h 2273300"/>
                <a:gd name="connsiteX0-17" fmla="*/ 160812 w 341125"/>
                <a:gd name="connsiteY0-18" fmla="*/ 0 h 2273300"/>
                <a:gd name="connsiteX1-19" fmla="*/ 3876 w 341125"/>
                <a:gd name="connsiteY1-20" fmla="*/ 1431472 h 2273300"/>
                <a:gd name="connsiteX2-21" fmla="*/ 337705 w 341125"/>
                <a:gd name="connsiteY2-22" fmla="*/ 2055586 h 2273300"/>
                <a:gd name="connsiteX3-23" fmla="*/ 192562 w 341125"/>
                <a:gd name="connsiteY3-24" fmla="*/ 2273300 h 2273300"/>
                <a:gd name="connsiteX0-25" fmla="*/ 160812 w 341439"/>
                <a:gd name="connsiteY0-26" fmla="*/ 0 h 2413000"/>
                <a:gd name="connsiteX1-27" fmla="*/ 3876 w 341439"/>
                <a:gd name="connsiteY1-28" fmla="*/ 1431472 h 2413000"/>
                <a:gd name="connsiteX2-29" fmla="*/ 337705 w 341439"/>
                <a:gd name="connsiteY2-30" fmla="*/ 2055586 h 2413000"/>
                <a:gd name="connsiteX3-31" fmla="*/ 198912 w 341439"/>
                <a:gd name="connsiteY3-32" fmla="*/ 2413000 h 2413000"/>
                <a:gd name="connsiteX0-33" fmla="*/ 160812 w 340559"/>
                <a:gd name="connsiteY0-34" fmla="*/ 0 h 2425700"/>
                <a:gd name="connsiteX1-35" fmla="*/ 3876 w 340559"/>
                <a:gd name="connsiteY1-36" fmla="*/ 1431472 h 2425700"/>
                <a:gd name="connsiteX2-37" fmla="*/ 337705 w 340559"/>
                <a:gd name="connsiteY2-38" fmla="*/ 2055586 h 2425700"/>
                <a:gd name="connsiteX3-39" fmla="*/ 179862 w 340559"/>
                <a:gd name="connsiteY3-40" fmla="*/ 2425700 h 2425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0559" h="2425700">
                  <a:moveTo>
                    <a:pt x="160812" y="0"/>
                  </a:moveTo>
                  <a:cubicBezTo>
                    <a:pt x="121503" y="290286"/>
                    <a:pt x="-25606" y="1088874"/>
                    <a:pt x="3876" y="1431472"/>
                  </a:cubicBezTo>
                  <a:cubicBezTo>
                    <a:pt x="33358" y="1774070"/>
                    <a:pt x="308374" y="1889881"/>
                    <a:pt x="337705" y="2055586"/>
                  </a:cubicBezTo>
                  <a:cubicBezTo>
                    <a:pt x="367036" y="2221291"/>
                    <a:pt x="160207" y="2342545"/>
                    <a:pt x="179862" y="242570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925682" y="4071981"/>
              <a:ext cx="340636" cy="1770743"/>
            </a:xfrm>
            <a:custGeom>
              <a:avLst/>
              <a:gdLst>
                <a:gd name="connsiteX0" fmla="*/ 308240 w 481073"/>
                <a:gd name="connsiteY0" fmla="*/ 0 h 1770743"/>
                <a:gd name="connsiteX1" fmla="*/ 467897 w 481073"/>
                <a:gd name="connsiteY1" fmla="*/ 740229 h 1770743"/>
                <a:gd name="connsiteX2" fmla="*/ 3440 w 481073"/>
                <a:gd name="connsiteY2" fmla="*/ 1436914 h 1770743"/>
                <a:gd name="connsiteX3" fmla="*/ 293726 w 481073"/>
                <a:gd name="connsiteY3" fmla="*/ 1770743 h 1770743"/>
                <a:gd name="connsiteX0-1" fmla="*/ 170929 w 335644"/>
                <a:gd name="connsiteY0-2" fmla="*/ 0 h 1770743"/>
                <a:gd name="connsiteX1-3" fmla="*/ 330586 w 335644"/>
                <a:gd name="connsiteY1-4" fmla="*/ 740229 h 1770743"/>
                <a:gd name="connsiteX2-5" fmla="*/ 12179 w 335644"/>
                <a:gd name="connsiteY2-6" fmla="*/ 1278164 h 1770743"/>
                <a:gd name="connsiteX3-7" fmla="*/ 156415 w 335644"/>
                <a:gd name="connsiteY3-8" fmla="*/ 1770743 h 1770743"/>
                <a:gd name="connsiteX0-9" fmla="*/ 187439 w 352154"/>
                <a:gd name="connsiteY0-10" fmla="*/ 0 h 1770743"/>
                <a:gd name="connsiteX1-11" fmla="*/ 347096 w 352154"/>
                <a:gd name="connsiteY1-12" fmla="*/ 740229 h 1770743"/>
                <a:gd name="connsiteX2-13" fmla="*/ 28689 w 352154"/>
                <a:gd name="connsiteY2-14" fmla="*/ 1278164 h 1770743"/>
                <a:gd name="connsiteX3-15" fmla="*/ 172925 w 352154"/>
                <a:gd name="connsiteY3-16" fmla="*/ 1770743 h 1770743"/>
                <a:gd name="connsiteX0-17" fmla="*/ 175921 w 340636"/>
                <a:gd name="connsiteY0-18" fmla="*/ 0 h 1770743"/>
                <a:gd name="connsiteX1-19" fmla="*/ 335578 w 340636"/>
                <a:gd name="connsiteY1-20" fmla="*/ 740229 h 1770743"/>
                <a:gd name="connsiteX2-21" fmla="*/ 17171 w 340636"/>
                <a:gd name="connsiteY2-22" fmla="*/ 1278164 h 1770743"/>
                <a:gd name="connsiteX3-23" fmla="*/ 161407 w 340636"/>
                <a:gd name="connsiteY3-24" fmla="*/ 1770743 h 17707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0636" h="1770743">
                  <a:moveTo>
                    <a:pt x="175921" y="0"/>
                  </a:moveTo>
                  <a:cubicBezTo>
                    <a:pt x="281149" y="250371"/>
                    <a:pt x="362036" y="527202"/>
                    <a:pt x="335578" y="740229"/>
                  </a:cubicBezTo>
                  <a:cubicBezTo>
                    <a:pt x="309120" y="953256"/>
                    <a:pt x="84299" y="1049262"/>
                    <a:pt x="17171" y="1278164"/>
                  </a:cubicBezTo>
                  <a:cubicBezTo>
                    <a:pt x="-49957" y="1507066"/>
                    <a:pt x="97000" y="1556354"/>
                    <a:pt x="161407" y="1770743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11" name="组合 10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9" name="空心弧 8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登录界面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51816" y="4990645"/>
            <a:ext cx="4051252" cy="801066"/>
            <a:chOff x="7251816" y="4990645"/>
            <a:chExt cx="4051252" cy="801066"/>
          </a:xfrm>
        </p:grpSpPr>
        <p:grpSp>
          <p:nvGrpSpPr>
            <p:cNvPr id="46" name="组合 45"/>
            <p:cNvGrpSpPr/>
            <p:nvPr/>
          </p:nvGrpSpPr>
          <p:grpSpPr>
            <a:xfrm>
              <a:off x="7251816" y="4990645"/>
              <a:ext cx="801066" cy="801066"/>
              <a:chOff x="7886326" y="4829680"/>
              <a:chExt cx="801066" cy="801066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7886326" y="4829680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8043971" y="4923029"/>
                <a:ext cx="485777" cy="614368"/>
                <a:chOff x="6694500" y="1514885"/>
                <a:chExt cx="485777" cy="614368"/>
              </a:xfrm>
              <a:solidFill>
                <a:schemeClr val="bg1"/>
              </a:solidFill>
            </p:grpSpPr>
            <p:sp>
              <p:nvSpPr>
                <p:cNvPr id="29" name="Freeform 150"/>
                <p:cNvSpPr>
                  <a:spLocks noEditPoints="1"/>
                </p:cNvSpPr>
                <p:nvPr/>
              </p:nvSpPr>
              <p:spPr bwMode="auto">
                <a:xfrm>
                  <a:off x="6694500" y="1514885"/>
                  <a:ext cx="485777" cy="485779"/>
                </a:xfrm>
                <a:custGeom>
                  <a:avLst/>
                  <a:gdLst>
                    <a:gd name="T0" fmla="*/ 108 w 215"/>
                    <a:gd name="T1" fmla="*/ 0 h 215"/>
                    <a:gd name="T2" fmla="*/ 215 w 215"/>
                    <a:gd name="T3" fmla="*/ 107 h 215"/>
                    <a:gd name="T4" fmla="*/ 108 w 215"/>
                    <a:gd name="T5" fmla="*/ 215 h 215"/>
                    <a:gd name="T6" fmla="*/ 0 w 215"/>
                    <a:gd name="T7" fmla="*/ 107 h 215"/>
                    <a:gd name="T8" fmla="*/ 108 w 215"/>
                    <a:gd name="T9" fmla="*/ 0 h 215"/>
                    <a:gd name="T10" fmla="*/ 197 w 215"/>
                    <a:gd name="T11" fmla="*/ 107 h 215"/>
                    <a:gd name="T12" fmla="*/ 108 w 215"/>
                    <a:gd name="T13" fmla="*/ 18 h 215"/>
                    <a:gd name="T14" fmla="*/ 19 w 215"/>
                    <a:gd name="T15" fmla="*/ 107 h 215"/>
                    <a:gd name="T16" fmla="*/ 108 w 215"/>
                    <a:gd name="T17" fmla="*/ 197 h 215"/>
                    <a:gd name="T18" fmla="*/ 197 w 215"/>
                    <a:gd name="T19" fmla="*/ 107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215">
                      <a:moveTo>
                        <a:pt x="108" y="0"/>
                      </a:moveTo>
                      <a:cubicBezTo>
                        <a:pt x="167" y="0"/>
                        <a:pt x="215" y="48"/>
                        <a:pt x="215" y="107"/>
                      </a:cubicBezTo>
                      <a:cubicBezTo>
                        <a:pt x="215" y="167"/>
                        <a:pt x="167" y="215"/>
                        <a:pt x="108" y="215"/>
                      </a:cubicBezTo>
                      <a:cubicBezTo>
                        <a:pt x="49" y="215"/>
                        <a:pt x="0" y="167"/>
                        <a:pt x="0" y="107"/>
                      </a:cubicBezTo>
                      <a:cubicBezTo>
                        <a:pt x="0" y="48"/>
                        <a:pt x="49" y="0"/>
                        <a:pt x="108" y="0"/>
                      </a:cubicBezTo>
                      <a:close/>
                      <a:moveTo>
                        <a:pt x="197" y="107"/>
                      </a:moveTo>
                      <a:cubicBezTo>
                        <a:pt x="197" y="58"/>
                        <a:pt x="157" y="18"/>
                        <a:pt x="108" y="18"/>
                      </a:cubicBezTo>
                      <a:cubicBezTo>
                        <a:pt x="59" y="18"/>
                        <a:pt x="19" y="58"/>
                        <a:pt x="19" y="107"/>
                      </a:cubicBezTo>
                      <a:cubicBezTo>
                        <a:pt x="19" y="157"/>
                        <a:pt x="59" y="197"/>
                        <a:pt x="108" y="197"/>
                      </a:cubicBezTo>
                      <a:cubicBezTo>
                        <a:pt x="157" y="197"/>
                        <a:pt x="197" y="157"/>
                        <a:pt x="19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51"/>
                <p:cNvSpPr/>
                <p:nvPr/>
              </p:nvSpPr>
              <p:spPr bwMode="auto">
                <a:xfrm>
                  <a:off x="7000889" y="1991139"/>
                  <a:ext cx="88900" cy="138114"/>
                </a:xfrm>
                <a:custGeom>
                  <a:avLst/>
                  <a:gdLst>
                    <a:gd name="T0" fmla="*/ 37 w 39"/>
                    <a:gd name="T1" fmla="*/ 47 h 61"/>
                    <a:gd name="T2" fmla="*/ 33 w 39"/>
                    <a:gd name="T3" fmla="*/ 59 h 61"/>
                    <a:gd name="T4" fmla="*/ 21 w 39"/>
                    <a:gd name="T5" fmla="*/ 54 h 61"/>
                    <a:gd name="T6" fmla="*/ 0 w 39"/>
                    <a:gd name="T7" fmla="*/ 6 h 61"/>
                    <a:gd name="T8" fmla="*/ 17 w 39"/>
                    <a:gd name="T9" fmla="*/ 0 h 61"/>
                    <a:gd name="T10" fmla="*/ 37 w 39"/>
                    <a:gd name="T11" fmla="*/ 4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61">
                      <a:moveTo>
                        <a:pt x="37" y="47"/>
                      </a:moveTo>
                      <a:cubicBezTo>
                        <a:pt x="39" y="51"/>
                        <a:pt x="37" y="57"/>
                        <a:pt x="33" y="59"/>
                      </a:cubicBezTo>
                      <a:cubicBezTo>
                        <a:pt x="28" y="61"/>
                        <a:pt x="23" y="59"/>
                        <a:pt x="21" y="5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6" y="5"/>
                        <a:pt x="12" y="3"/>
                        <a:pt x="17" y="0"/>
                      </a:cubicBezTo>
                      <a:lnTo>
                        <a:pt x="37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52"/>
                <p:cNvSpPr>
                  <a:spLocks noEditPoints="1"/>
                </p:cNvSpPr>
                <p:nvPr/>
              </p:nvSpPr>
              <p:spPr bwMode="auto">
                <a:xfrm>
                  <a:off x="6770700" y="1589498"/>
                  <a:ext cx="331789" cy="331790"/>
                </a:xfrm>
                <a:custGeom>
                  <a:avLst/>
                  <a:gdLst>
                    <a:gd name="T0" fmla="*/ 74 w 147"/>
                    <a:gd name="T1" fmla="*/ 0 h 147"/>
                    <a:gd name="T2" fmla="*/ 147 w 147"/>
                    <a:gd name="T3" fmla="*/ 74 h 147"/>
                    <a:gd name="T4" fmla="*/ 74 w 147"/>
                    <a:gd name="T5" fmla="*/ 147 h 147"/>
                    <a:gd name="T6" fmla="*/ 0 w 147"/>
                    <a:gd name="T7" fmla="*/ 74 h 147"/>
                    <a:gd name="T8" fmla="*/ 74 w 147"/>
                    <a:gd name="T9" fmla="*/ 0 h 147"/>
                    <a:gd name="T10" fmla="*/ 134 w 147"/>
                    <a:gd name="T11" fmla="*/ 74 h 147"/>
                    <a:gd name="T12" fmla="*/ 74 w 147"/>
                    <a:gd name="T13" fmla="*/ 14 h 147"/>
                    <a:gd name="T14" fmla="*/ 14 w 147"/>
                    <a:gd name="T15" fmla="*/ 74 h 147"/>
                    <a:gd name="T16" fmla="*/ 74 w 147"/>
                    <a:gd name="T17" fmla="*/ 134 h 147"/>
                    <a:gd name="T18" fmla="*/ 134 w 147"/>
                    <a:gd name="T19" fmla="*/ 74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7" h="147">
                      <a:moveTo>
                        <a:pt x="74" y="0"/>
                      </a:moveTo>
                      <a:cubicBezTo>
                        <a:pt x="115" y="0"/>
                        <a:pt x="147" y="33"/>
                        <a:pt x="147" y="74"/>
                      </a:cubicBezTo>
                      <a:cubicBezTo>
                        <a:pt x="147" y="114"/>
                        <a:pt x="115" y="147"/>
                        <a:pt x="74" y="147"/>
                      </a:cubicBezTo>
                      <a:cubicBezTo>
                        <a:pt x="33" y="147"/>
                        <a:pt x="0" y="114"/>
                        <a:pt x="0" y="74"/>
                      </a:cubicBezTo>
                      <a:cubicBezTo>
                        <a:pt x="0" y="33"/>
                        <a:pt x="33" y="0"/>
                        <a:pt x="74" y="0"/>
                      </a:cubicBezTo>
                      <a:close/>
                      <a:moveTo>
                        <a:pt x="134" y="74"/>
                      </a:moveTo>
                      <a:cubicBezTo>
                        <a:pt x="134" y="41"/>
                        <a:pt x="107" y="14"/>
                        <a:pt x="74" y="14"/>
                      </a:cubicBezTo>
                      <a:cubicBezTo>
                        <a:pt x="41" y="14"/>
                        <a:pt x="14" y="41"/>
                        <a:pt x="14" y="74"/>
                      </a:cubicBezTo>
                      <a:cubicBezTo>
                        <a:pt x="14" y="107"/>
                        <a:pt x="41" y="134"/>
                        <a:pt x="74" y="134"/>
                      </a:cubicBezTo>
                      <a:cubicBezTo>
                        <a:pt x="107" y="134"/>
                        <a:pt x="134" y="107"/>
                        <a:pt x="134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Freeform 153"/>
                <p:cNvSpPr>
                  <a:spLocks noEditPoints="1"/>
                </p:cNvSpPr>
                <p:nvPr/>
              </p:nvSpPr>
              <p:spPr bwMode="auto">
                <a:xfrm>
                  <a:off x="6840551" y="1659349"/>
                  <a:ext cx="195263" cy="193677"/>
                </a:xfrm>
                <a:custGeom>
                  <a:avLst/>
                  <a:gdLst>
                    <a:gd name="T0" fmla="*/ 43 w 86"/>
                    <a:gd name="T1" fmla="*/ 0 h 86"/>
                    <a:gd name="T2" fmla="*/ 86 w 86"/>
                    <a:gd name="T3" fmla="*/ 43 h 86"/>
                    <a:gd name="T4" fmla="*/ 43 w 86"/>
                    <a:gd name="T5" fmla="*/ 86 h 86"/>
                    <a:gd name="T6" fmla="*/ 0 w 86"/>
                    <a:gd name="T7" fmla="*/ 43 h 86"/>
                    <a:gd name="T8" fmla="*/ 43 w 86"/>
                    <a:gd name="T9" fmla="*/ 0 h 86"/>
                    <a:gd name="T10" fmla="*/ 70 w 86"/>
                    <a:gd name="T11" fmla="*/ 43 h 86"/>
                    <a:gd name="T12" fmla="*/ 43 w 86"/>
                    <a:gd name="T13" fmla="*/ 16 h 86"/>
                    <a:gd name="T14" fmla="*/ 16 w 86"/>
                    <a:gd name="T15" fmla="*/ 43 h 86"/>
                    <a:gd name="T16" fmla="*/ 43 w 86"/>
                    <a:gd name="T17" fmla="*/ 70 h 86"/>
                    <a:gd name="T18" fmla="*/ 70 w 86"/>
                    <a:gd name="T19" fmla="*/ 43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86">
                      <a:moveTo>
                        <a:pt x="43" y="0"/>
                      </a:moveTo>
                      <a:cubicBezTo>
                        <a:pt x="67" y="0"/>
                        <a:pt x="86" y="19"/>
                        <a:pt x="86" y="43"/>
                      </a:cubicBezTo>
                      <a:cubicBezTo>
                        <a:pt x="86" y="67"/>
                        <a:pt x="67" y="86"/>
                        <a:pt x="43" y="86"/>
                      </a:cubicBez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close/>
                      <a:moveTo>
                        <a:pt x="70" y="43"/>
                      </a:moveTo>
                      <a:cubicBezTo>
                        <a:pt x="70" y="28"/>
                        <a:pt x="58" y="16"/>
                        <a:pt x="43" y="16"/>
                      </a:cubicBezTo>
                      <a:cubicBezTo>
                        <a:pt x="28" y="16"/>
                        <a:pt x="16" y="28"/>
                        <a:pt x="16" y="43"/>
                      </a:cubicBezTo>
                      <a:cubicBezTo>
                        <a:pt x="16" y="58"/>
                        <a:pt x="28" y="70"/>
                        <a:pt x="43" y="70"/>
                      </a:cubicBezTo>
                      <a:cubicBezTo>
                        <a:pt x="58" y="70"/>
                        <a:pt x="70" y="58"/>
                        <a:pt x="7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54"/>
                <p:cNvSpPr/>
                <p:nvPr/>
              </p:nvSpPr>
              <p:spPr bwMode="auto">
                <a:xfrm>
                  <a:off x="6786576" y="1991139"/>
                  <a:ext cx="88900" cy="138114"/>
                </a:xfrm>
                <a:custGeom>
                  <a:avLst/>
                  <a:gdLst>
                    <a:gd name="T0" fmla="*/ 39 w 39"/>
                    <a:gd name="T1" fmla="*/ 6 h 61"/>
                    <a:gd name="T2" fmla="*/ 18 w 39"/>
                    <a:gd name="T3" fmla="*/ 54 h 61"/>
                    <a:gd name="T4" fmla="*/ 6 w 39"/>
                    <a:gd name="T5" fmla="*/ 59 h 61"/>
                    <a:gd name="T6" fmla="*/ 2 w 39"/>
                    <a:gd name="T7" fmla="*/ 47 h 61"/>
                    <a:gd name="T8" fmla="*/ 22 w 39"/>
                    <a:gd name="T9" fmla="*/ 0 h 61"/>
                    <a:gd name="T10" fmla="*/ 39 w 39"/>
                    <a:gd name="T11" fmla="*/ 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61">
                      <a:moveTo>
                        <a:pt x="39" y="6"/>
                      </a:moveTo>
                      <a:cubicBezTo>
                        <a:pt x="18" y="54"/>
                        <a:pt x="18" y="54"/>
                        <a:pt x="18" y="54"/>
                      </a:cubicBezTo>
                      <a:cubicBezTo>
                        <a:pt x="16" y="59"/>
                        <a:pt x="11" y="61"/>
                        <a:pt x="6" y="59"/>
                      </a:cubicBezTo>
                      <a:cubicBezTo>
                        <a:pt x="2" y="57"/>
                        <a:pt x="0" y="51"/>
                        <a:pt x="2" y="47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8" y="3"/>
                        <a:pt x="33" y="5"/>
                        <a:pt x="3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8876909" y="4990645"/>
              <a:ext cx="801066" cy="801066"/>
              <a:chOff x="8947201" y="4855873"/>
              <a:chExt cx="801066" cy="80106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9059603" y="4969069"/>
                <a:ext cx="576263" cy="574675"/>
                <a:chOff x="6738939" y="6316664"/>
                <a:chExt cx="576263" cy="574675"/>
              </a:xfrm>
              <a:solidFill>
                <a:schemeClr val="bg1"/>
              </a:solidFill>
            </p:grpSpPr>
            <p:sp>
              <p:nvSpPr>
                <p:cNvPr id="35" name="Freeform 322"/>
                <p:cNvSpPr/>
                <p:nvPr/>
              </p:nvSpPr>
              <p:spPr bwMode="auto">
                <a:xfrm>
                  <a:off x="7050089" y="6316664"/>
                  <a:ext cx="265113" cy="265113"/>
                </a:xfrm>
                <a:custGeom>
                  <a:avLst/>
                  <a:gdLst>
                    <a:gd name="T0" fmla="*/ 0 w 117"/>
                    <a:gd name="T1" fmla="*/ 0 h 117"/>
                    <a:gd name="T2" fmla="*/ 117 w 117"/>
                    <a:gd name="T3" fmla="*/ 117 h 117"/>
                    <a:gd name="T4" fmla="*/ 0 w 117"/>
                    <a:gd name="T5" fmla="*/ 117 h 117"/>
                    <a:gd name="T6" fmla="*/ 0 w 117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117">
                      <a:moveTo>
                        <a:pt x="0" y="0"/>
                      </a:moveTo>
                      <a:cubicBezTo>
                        <a:pt x="65" y="0"/>
                        <a:pt x="117" y="53"/>
                        <a:pt x="117" y="117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323"/>
                <p:cNvSpPr/>
                <p:nvPr/>
              </p:nvSpPr>
              <p:spPr bwMode="auto">
                <a:xfrm>
                  <a:off x="6738939" y="6362701"/>
                  <a:ext cx="528638" cy="528638"/>
                </a:xfrm>
                <a:custGeom>
                  <a:avLst/>
                  <a:gdLst>
                    <a:gd name="T0" fmla="*/ 117 w 234"/>
                    <a:gd name="T1" fmla="*/ 234 h 234"/>
                    <a:gd name="T2" fmla="*/ 0 w 234"/>
                    <a:gd name="T3" fmla="*/ 117 h 234"/>
                    <a:gd name="T4" fmla="*/ 117 w 234"/>
                    <a:gd name="T5" fmla="*/ 0 h 234"/>
                    <a:gd name="T6" fmla="*/ 117 w 234"/>
                    <a:gd name="T7" fmla="*/ 17 h 234"/>
                    <a:gd name="T8" fmla="*/ 17 w 234"/>
                    <a:gd name="T9" fmla="*/ 117 h 234"/>
                    <a:gd name="T10" fmla="*/ 116 w 234"/>
                    <a:gd name="T11" fmla="*/ 216 h 234"/>
                    <a:gd name="T12" fmla="*/ 117 w 234"/>
                    <a:gd name="T13" fmla="*/ 216 h 234"/>
                    <a:gd name="T14" fmla="*/ 216 w 234"/>
                    <a:gd name="T15" fmla="*/ 117 h 234"/>
                    <a:gd name="T16" fmla="*/ 234 w 234"/>
                    <a:gd name="T17" fmla="*/ 117 h 234"/>
                    <a:gd name="T18" fmla="*/ 117 w 234"/>
                    <a:gd name="T19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4" h="234">
                      <a:moveTo>
                        <a:pt x="117" y="234"/>
                      </a:moveTo>
                      <a:cubicBezTo>
                        <a:pt x="52" y="234"/>
                        <a:pt x="0" y="181"/>
                        <a:pt x="0" y="117"/>
                      </a:cubicBezTo>
                      <a:cubicBezTo>
                        <a:pt x="0" y="52"/>
                        <a:pt x="52" y="0"/>
                        <a:pt x="117" y="0"/>
                      </a:cubicBezTo>
                      <a:cubicBezTo>
                        <a:pt x="117" y="17"/>
                        <a:pt x="117" y="17"/>
                        <a:pt x="117" y="17"/>
                      </a:cubicBezTo>
                      <a:cubicBezTo>
                        <a:pt x="62" y="17"/>
                        <a:pt x="17" y="62"/>
                        <a:pt x="17" y="117"/>
                      </a:cubicBezTo>
                      <a:cubicBezTo>
                        <a:pt x="17" y="171"/>
                        <a:pt x="62" y="216"/>
                        <a:pt x="116" y="216"/>
                      </a:cubicBezTo>
                      <a:cubicBezTo>
                        <a:pt x="117" y="216"/>
                        <a:pt x="117" y="216"/>
                        <a:pt x="117" y="216"/>
                      </a:cubicBezTo>
                      <a:cubicBezTo>
                        <a:pt x="172" y="216"/>
                        <a:pt x="216" y="171"/>
                        <a:pt x="216" y="117"/>
                      </a:cubicBezTo>
                      <a:cubicBezTo>
                        <a:pt x="234" y="117"/>
                        <a:pt x="234" y="117"/>
                        <a:pt x="234" y="117"/>
                      </a:cubicBezTo>
                      <a:cubicBezTo>
                        <a:pt x="234" y="181"/>
                        <a:pt x="181" y="234"/>
                        <a:pt x="117" y="2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44" name="椭圆 43"/>
              <p:cNvSpPr/>
              <p:nvPr/>
            </p:nvSpPr>
            <p:spPr>
              <a:xfrm>
                <a:off x="8947201" y="4855873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0502002" y="4990645"/>
              <a:ext cx="801066" cy="801066"/>
              <a:chOff x="10008076" y="4855873"/>
              <a:chExt cx="801066" cy="801066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0194296" y="4950812"/>
                <a:ext cx="428626" cy="611188"/>
                <a:chOff x="7707314" y="4699001"/>
                <a:chExt cx="428626" cy="611188"/>
              </a:xfrm>
              <a:solidFill>
                <a:schemeClr val="bg1"/>
              </a:solidFill>
            </p:grpSpPr>
            <p:sp>
              <p:nvSpPr>
                <p:cNvPr id="38" name="Freeform 241"/>
                <p:cNvSpPr/>
                <p:nvPr/>
              </p:nvSpPr>
              <p:spPr bwMode="auto">
                <a:xfrm>
                  <a:off x="7950202" y="4819651"/>
                  <a:ext cx="185738" cy="7938"/>
                </a:xfrm>
                <a:custGeom>
                  <a:avLst/>
                  <a:gdLst>
                    <a:gd name="T0" fmla="*/ 117 w 117"/>
                    <a:gd name="T1" fmla="*/ 5 h 5"/>
                    <a:gd name="T2" fmla="*/ 0 w 117"/>
                    <a:gd name="T3" fmla="*/ 5 h 5"/>
                    <a:gd name="T4" fmla="*/ 32 w 117"/>
                    <a:gd name="T5" fmla="*/ 0 h 5"/>
                    <a:gd name="T6" fmla="*/ 91 w 117"/>
                    <a:gd name="T7" fmla="*/ 0 h 5"/>
                    <a:gd name="T8" fmla="*/ 117 w 11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5">
                      <a:moveTo>
                        <a:pt x="117" y="5"/>
                      </a:moveTo>
                      <a:lnTo>
                        <a:pt x="0" y="5"/>
                      </a:lnTo>
                      <a:lnTo>
                        <a:pt x="32" y="0"/>
                      </a:lnTo>
                      <a:lnTo>
                        <a:pt x="91" y="0"/>
                      </a:lnTo>
                      <a:lnTo>
                        <a:pt x="117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Freeform 242"/>
                <p:cNvSpPr/>
                <p:nvPr/>
              </p:nvSpPr>
              <p:spPr bwMode="auto">
                <a:xfrm>
                  <a:off x="7954964" y="4837114"/>
                  <a:ext cx="180975" cy="182563"/>
                </a:xfrm>
                <a:custGeom>
                  <a:avLst/>
                  <a:gdLst>
                    <a:gd name="T0" fmla="*/ 0 w 114"/>
                    <a:gd name="T1" fmla="*/ 0 h 115"/>
                    <a:gd name="T2" fmla="*/ 114 w 114"/>
                    <a:gd name="T3" fmla="*/ 0 h 115"/>
                    <a:gd name="T4" fmla="*/ 114 w 114"/>
                    <a:gd name="T5" fmla="*/ 115 h 115"/>
                    <a:gd name="T6" fmla="*/ 0 w 114"/>
                    <a:gd name="T7" fmla="*/ 115 h 115"/>
                    <a:gd name="T8" fmla="*/ 0 w 114"/>
                    <a:gd name="T9" fmla="*/ 83 h 115"/>
                    <a:gd name="T10" fmla="*/ 47 w 114"/>
                    <a:gd name="T11" fmla="*/ 68 h 115"/>
                    <a:gd name="T12" fmla="*/ 47 w 114"/>
                    <a:gd name="T13" fmla="*/ 27 h 115"/>
                    <a:gd name="T14" fmla="*/ 0 w 114"/>
                    <a:gd name="T15" fmla="*/ 27 h 115"/>
                    <a:gd name="T16" fmla="*/ 0 w 114"/>
                    <a:gd name="T17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4" h="115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114" y="115"/>
                      </a:lnTo>
                      <a:lnTo>
                        <a:pt x="0" y="115"/>
                      </a:lnTo>
                      <a:lnTo>
                        <a:pt x="0" y="83"/>
                      </a:lnTo>
                      <a:lnTo>
                        <a:pt x="47" y="68"/>
                      </a:lnTo>
                      <a:lnTo>
                        <a:pt x="47" y="27"/>
                      </a:lnTo>
                      <a:lnTo>
                        <a:pt x="0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Oval 243"/>
                <p:cNvSpPr>
                  <a:spLocks noChangeArrowheads="1"/>
                </p:cNvSpPr>
                <p:nvPr/>
              </p:nvSpPr>
              <p:spPr bwMode="auto">
                <a:xfrm>
                  <a:off x="7847014" y="4699001"/>
                  <a:ext cx="103188" cy="1016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44"/>
                <p:cNvSpPr/>
                <p:nvPr/>
              </p:nvSpPr>
              <p:spPr bwMode="auto">
                <a:xfrm>
                  <a:off x="7720014" y="5076826"/>
                  <a:ext cx="55563" cy="233363"/>
                </a:xfrm>
                <a:custGeom>
                  <a:avLst/>
                  <a:gdLst>
                    <a:gd name="T0" fmla="*/ 35 w 35"/>
                    <a:gd name="T1" fmla="*/ 64 h 147"/>
                    <a:gd name="T2" fmla="*/ 35 w 35"/>
                    <a:gd name="T3" fmla="*/ 147 h 147"/>
                    <a:gd name="T4" fmla="*/ 15 w 35"/>
                    <a:gd name="T5" fmla="*/ 147 h 147"/>
                    <a:gd name="T6" fmla="*/ 15 w 35"/>
                    <a:gd name="T7" fmla="*/ 71 h 147"/>
                    <a:gd name="T8" fmla="*/ 0 w 35"/>
                    <a:gd name="T9" fmla="*/ 0 h 147"/>
                    <a:gd name="T10" fmla="*/ 35 w 35"/>
                    <a:gd name="T11" fmla="*/ 64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147">
                      <a:moveTo>
                        <a:pt x="35" y="64"/>
                      </a:moveTo>
                      <a:lnTo>
                        <a:pt x="35" y="147"/>
                      </a:lnTo>
                      <a:lnTo>
                        <a:pt x="15" y="147"/>
                      </a:lnTo>
                      <a:lnTo>
                        <a:pt x="15" y="71"/>
                      </a:lnTo>
                      <a:lnTo>
                        <a:pt x="0" y="0"/>
                      </a:lnTo>
                      <a:lnTo>
                        <a:pt x="35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45"/>
                <p:cNvSpPr/>
                <p:nvPr/>
              </p:nvSpPr>
              <p:spPr bwMode="auto">
                <a:xfrm>
                  <a:off x="7707314" y="4757739"/>
                  <a:ext cx="304800" cy="552450"/>
                </a:xfrm>
                <a:custGeom>
                  <a:avLst/>
                  <a:gdLst>
                    <a:gd name="T0" fmla="*/ 99 w 135"/>
                    <a:gd name="T1" fmla="*/ 80 h 244"/>
                    <a:gd name="T2" fmla="*/ 73 w 135"/>
                    <a:gd name="T3" fmla="*/ 61 h 244"/>
                    <a:gd name="T4" fmla="*/ 56 w 135"/>
                    <a:gd name="T5" fmla="*/ 131 h 244"/>
                    <a:gd name="T6" fmla="*/ 68 w 135"/>
                    <a:gd name="T7" fmla="*/ 179 h 244"/>
                    <a:gd name="T8" fmla="*/ 53 w 135"/>
                    <a:gd name="T9" fmla="*/ 244 h 244"/>
                    <a:gd name="T10" fmla="*/ 36 w 135"/>
                    <a:gd name="T11" fmla="*/ 244 h 244"/>
                    <a:gd name="T12" fmla="*/ 36 w 135"/>
                    <a:gd name="T13" fmla="*/ 182 h 244"/>
                    <a:gd name="T14" fmla="*/ 8 w 135"/>
                    <a:gd name="T15" fmla="*/ 131 h 244"/>
                    <a:gd name="T16" fmla="*/ 8 w 135"/>
                    <a:gd name="T17" fmla="*/ 82 h 244"/>
                    <a:gd name="T18" fmla="*/ 23 w 135"/>
                    <a:gd name="T19" fmla="*/ 39 h 244"/>
                    <a:gd name="T20" fmla="*/ 96 w 135"/>
                    <a:gd name="T21" fmla="*/ 48 h 244"/>
                    <a:gd name="T22" fmla="*/ 101 w 135"/>
                    <a:gd name="T23" fmla="*/ 63 h 244"/>
                    <a:gd name="T24" fmla="*/ 135 w 135"/>
                    <a:gd name="T25" fmla="*/ 63 h 244"/>
                    <a:gd name="T26" fmla="*/ 135 w 135"/>
                    <a:gd name="T27" fmla="*/ 74 h 244"/>
                    <a:gd name="T28" fmla="*/ 99 w 135"/>
                    <a:gd name="T29" fmla="*/ 8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5" h="244">
                      <a:moveTo>
                        <a:pt x="99" y="80"/>
                      </a:moveTo>
                      <a:cubicBezTo>
                        <a:pt x="73" y="61"/>
                        <a:pt x="73" y="61"/>
                        <a:pt x="73" y="61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68" y="163"/>
                        <a:pt x="68" y="179"/>
                        <a:pt x="68" y="179"/>
                      </a:cubicBezTo>
                      <a:cubicBezTo>
                        <a:pt x="53" y="244"/>
                        <a:pt x="53" y="244"/>
                        <a:pt x="53" y="244"/>
                      </a:cubicBezTo>
                      <a:cubicBezTo>
                        <a:pt x="36" y="244"/>
                        <a:pt x="36" y="244"/>
                        <a:pt x="36" y="244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6" y="182"/>
                        <a:pt x="15" y="154"/>
                        <a:pt x="8" y="131"/>
                      </a:cubicBezTo>
                      <a:cubicBezTo>
                        <a:pt x="0" y="109"/>
                        <a:pt x="8" y="82"/>
                        <a:pt x="8" y="82"/>
                      </a:cubicBezTo>
                      <a:cubicBezTo>
                        <a:pt x="8" y="82"/>
                        <a:pt x="13" y="66"/>
                        <a:pt x="23" y="39"/>
                      </a:cubicBezTo>
                      <a:cubicBezTo>
                        <a:pt x="37" y="0"/>
                        <a:pt x="85" y="15"/>
                        <a:pt x="96" y="48"/>
                      </a:cubicBezTo>
                      <a:cubicBezTo>
                        <a:pt x="101" y="63"/>
                        <a:pt x="101" y="63"/>
                        <a:pt x="101" y="63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5" y="74"/>
                        <a:pt x="135" y="74"/>
                        <a:pt x="135" y="74"/>
                      </a:cubicBezTo>
                      <a:lnTo>
                        <a:pt x="99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10008076" y="4855873"/>
                <a:ext cx="801066" cy="80106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7014284" y="2176439"/>
            <a:ext cx="41029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用户的登录页面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2115820"/>
            <a:ext cx="4954905" cy="2704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626">
        <p:dissolve/>
      </p:transition>
    </mc:Choice>
    <mc:Fallback xmlns="">
      <p:transition spd="slow" advTm="10626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1790700" y="3391596"/>
            <a:ext cx="2387600" cy="570804"/>
          </a:xfrm>
          <a:custGeom>
            <a:avLst/>
            <a:gdLst>
              <a:gd name="connsiteX0" fmla="*/ 2387600 w 2387600"/>
              <a:gd name="connsiteY0" fmla="*/ 50104 h 570804"/>
              <a:gd name="connsiteX1" fmla="*/ 2019300 w 2387600"/>
              <a:gd name="connsiteY1" fmla="*/ 50104 h 570804"/>
              <a:gd name="connsiteX2" fmla="*/ 1016000 w 2387600"/>
              <a:gd name="connsiteY2" fmla="*/ 570804 h 570804"/>
              <a:gd name="connsiteX3" fmla="*/ 0 w 2387600"/>
              <a:gd name="connsiteY3" fmla="*/ 50104 h 570804"/>
              <a:gd name="connsiteX0-1" fmla="*/ 2387600 w 2387600"/>
              <a:gd name="connsiteY0-2" fmla="*/ 50104 h 570804"/>
              <a:gd name="connsiteX1-3" fmla="*/ 2019300 w 2387600"/>
              <a:gd name="connsiteY1-4" fmla="*/ 50104 h 570804"/>
              <a:gd name="connsiteX2-5" fmla="*/ 1016000 w 2387600"/>
              <a:gd name="connsiteY2-6" fmla="*/ 570804 h 570804"/>
              <a:gd name="connsiteX3-7" fmla="*/ 0 w 2387600"/>
              <a:gd name="connsiteY3-8" fmla="*/ 50104 h 570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7600" h="570804">
                <a:moveTo>
                  <a:pt x="2387600" y="50104"/>
                </a:moveTo>
                <a:cubicBezTo>
                  <a:pt x="2317750" y="6712"/>
                  <a:pt x="2247900" y="-36679"/>
                  <a:pt x="2019300" y="50104"/>
                </a:cubicBezTo>
                <a:cubicBezTo>
                  <a:pt x="1790700" y="136887"/>
                  <a:pt x="1352550" y="570804"/>
                  <a:pt x="1016000" y="570804"/>
                </a:cubicBezTo>
                <a:cubicBezTo>
                  <a:pt x="679450" y="570804"/>
                  <a:pt x="504825" y="56454"/>
                  <a:pt x="0" y="50104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0" y="2675271"/>
            <a:ext cx="4978400" cy="753729"/>
          </a:xfrm>
          <a:custGeom>
            <a:avLst/>
            <a:gdLst>
              <a:gd name="connsiteX0" fmla="*/ 4978400 w 4978400"/>
              <a:gd name="connsiteY0" fmla="*/ 753729 h 753729"/>
              <a:gd name="connsiteX1" fmla="*/ 1676400 w 4978400"/>
              <a:gd name="connsiteY1" fmla="*/ 563229 h 753729"/>
              <a:gd name="connsiteX2" fmla="*/ 685800 w 4978400"/>
              <a:gd name="connsiteY2" fmla="*/ 4429 h 753729"/>
              <a:gd name="connsiteX3" fmla="*/ 0 w 4978400"/>
              <a:gd name="connsiteY3" fmla="*/ 347329 h 7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753729">
                <a:moveTo>
                  <a:pt x="4978400" y="753729"/>
                </a:moveTo>
                <a:cubicBezTo>
                  <a:pt x="3685116" y="720920"/>
                  <a:pt x="2391833" y="688112"/>
                  <a:pt x="1676400" y="563229"/>
                </a:cubicBezTo>
                <a:cubicBezTo>
                  <a:pt x="960967" y="438346"/>
                  <a:pt x="965200" y="40412"/>
                  <a:pt x="685800" y="4429"/>
                </a:cubicBezTo>
                <a:cubicBezTo>
                  <a:pt x="406400" y="-31554"/>
                  <a:pt x="203200" y="157887"/>
                  <a:pt x="0" y="347329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0" y="3441700"/>
            <a:ext cx="4711700" cy="807476"/>
          </a:xfrm>
          <a:custGeom>
            <a:avLst/>
            <a:gdLst>
              <a:gd name="connsiteX0" fmla="*/ 4711700 w 4711700"/>
              <a:gd name="connsiteY0" fmla="*/ 0 h 807476"/>
              <a:gd name="connsiteX1" fmla="*/ 2032000 w 4711700"/>
              <a:gd name="connsiteY1" fmla="*/ 203200 h 807476"/>
              <a:gd name="connsiteX2" fmla="*/ 1282700 w 4711700"/>
              <a:gd name="connsiteY2" fmla="*/ 800100 h 807476"/>
              <a:gd name="connsiteX3" fmla="*/ 0 w 4711700"/>
              <a:gd name="connsiteY3" fmla="*/ 482600 h 8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1700" h="807476">
                <a:moveTo>
                  <a:pt x="4711700" y="0"/>
                </a:moveTo>
                <a:cubicBezTo>
                  <a:pt x="3657600" y="34925"/>
                  <a:pt x="2603500" y="69850"/>
                  <a:pt x="2032000" y="203200"/>
                </a:cubicBezTo>
                <a:cubicBezTo>
                  <a:pt x="1460500" y="336550"/>
                  <a:pt x="1621367" y="753533"/>
                  <a:pt x="1282700" y="800100"/>
                </a:cubicBezTo>
                <a:cubicBezTo>
                  <a:pt x="944033" y="846667"/>
                  <a:pt x="472016" y="664633"/>
                  <a:pt x="0" y="482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0" y="2696645"/>
            <a:ext cx="5168900" cy="1722955"/>
          </a:xfrm>
          <a:custGeom>
            <a:avLst/>
            <a:gdLst>
              <a:gd name="connsiteX0" fmla="*/ 5168900 w 5168900"/>
              <a:gd name="connsiteY0" fmla="*/ 745055 h 1722955"/>
              <a:gd name="connsiteX1" fmla="*/ 2870200 w 5168900"/>
              <a:gd name="connsiteY1" fmla="*/ 491055 h 1722955"/>
              <a:gd name="connsiteX2" fmla="*/ 1930400 w 5168900"/>
              <a:gd name="connsiteY2" fmla="*/ 46555 h 1722955"/>
              <a:gd name="connsiteX3" fmla="*/ 0 w 5168900"/>
              <a:gd name="connsiteY3" fmla="*/ 1722955 h 1722955"/>
              <a:gd name="connsiteX4" fmla="*/ 0 w 5168900"/>
              <a:gd name="connsiteY4" fmla="*/ 1722955 h 1722955"/>
              <a:gd name="connsiteX0-1" fmla="*/ 6210300 w 6210300"/>
              <a:gd name="connsiteY0-2" fmla="*/ 745055 h 1877000"/>
              <a:gd name="connsiteX1-3" fmla="*/ 3911600 w 6210300"/>
              <a:gd name="connsiteY1-4" fmla="*/ 491055 h 1877000"/>
              <a:gd name="connsiteX2-5" fmla="*/ 2971800 w 6210300"/>
              <a:gd name="connsiteY2-6" fmla="*/ 46555 h 1877000"/>
              <a:gd name="connsiteX3-7" fmla="*/ 1041400 w 6210300"/>
              <a:gd name="connsiteY3-8" fmla="*/ 1722955 h 1877000"/>
              <a:gd name="connsiteX4-9" fmla="*/ 0 w 6210300"/>
              <a:gd name="connsiteY4-10" fmla="*/ 1824555 h 1877000"/>
              <a:gd name="connsiteX0-11" fmla="*/ 5168900 w 5168900"/>
              <a:gd name="connsiteY0-12" fmla="*/ 745055 h 1722955"/>
              <a:gd name="connsiteX1-13" fmla="*/ 2870200 w 5168900"/>
              <a:gd name="connsiteY1-14" fmla="*/ 491055 h 1722955"/>
              <a:gd name="connsiteX2-15" fmla="*/ 1930400 w 5168900"/>
              <a:gd name="connsiteY2-16" fmla="*/ 46555 h 1722955"/>
              <a:gd name="connsiteX3-17" fmla="*/ 0 w 5168900"/>
              <a:gd name="connsiteY3-18" fmla="*/ 1722955 h 1722955"/>
              <a:gd name="connsiteX0-19" fmla="*/ 5168900 w 5168900"/>
              <a:gd name="connsiteY0-20" fmla="*/ 745055 h 1722955"/>
              <a:gd name="connsiteX1-21" fmla="*/ 2870200 w 5168900"/>
              <a:gd name="connsiteY1-22" fmla="*/ 491055 h 1722955"/>
              <a:gd name="connsiteX2-23" fmla="*/ 1930400 w 5168900"/>
              <a:gd name="connsiteY2-24" fmla="*/ 46555 h 1722955"/>
              <a:gd name="connsiteX3-25" fmla="*/ 0 w 5168900"/>
              <a:gd name="connsiteY3-26" fmla="*/ 1722955 h 1722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68900" h="1722955">
                <a:moveTo>
                  <a:pt x="5168900" y="745055"/>
                </a:moveTo>
                <a:cubicBezTo>
                  <a:pt x="4289425" y="676263"/>
                  <a:pt x="3409950" y="607472"/>
                  <a:pt x="2870200" y="491055"/>
                </a:cubicBezTo>
                <a:cubicBezTo>
                  <a:pt x="2330450" y="374638"/>
                  <a:pt x="2408767" y="-158762"/>
                  <a:pt x="1930400" y="46555"/>
                </a:cubicBezTo>
                <a:cubicBezTo>
                  <a:pt x="1452033" y="251872"/>
                  <a:pt x="1714500" y="1363122"/>
                  <a:pt x="0" y="17229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12700" y="2032000"/>
            <a:ext cx="5105400" cy="1977034"/>
          </a:xfrm>
          <a:custGeom>
            <a:avLst/>
            <a:gdLst>
              <a:gd name="connsiteX0" fmla="*/ 5105400 w 5105400"/>
              <a:gd name="connsiteY0" fmla="*/ 1409700 h 1977034"/>
              <a:gd name="connsiteX1" fmla="*/ 2768600 w 5105400"/>
              <a:gd name="connsiteY1" fmla="*/ 1689100 h 1977034"/>
              <a:gd name="connsiteX2" fmla="*/ 2006600 w 5105400"/>
              <a:gd name="connsiteY2" fmla="*/ 1930400 h 1977034"/>
              <a:gd name="connsiteX3" fmla="*/ 1168400 w 5105400"/>
              <a:gd name="connsiteY3" fmla="*/ 698500 h 1977034"/>
              <a:gd name="connsiteX4" fmla="*/ 0 w 5105400"/>
              <a:gd name="connsiteY4" fmla="*/ 0 h 19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00" h="1977034">
                <a:moveTo>
                  <a:pt x="5105400" y="1409700"/>
                </a:moveTo>
                <a:cubicBezTo>
                  <a:pt x="4195233" y="1506008"/>
                  <a:pt x="3285067" y="1602317"/>
                  <a:pt x="2768600" y="1689100"/>
                </a:cubicBezTo>
                <a:cubicBezTo>
                  <a:pt x="2252133" y="1775883"/>
                  <a:pt x="2273300" y="2095500"/>
                  <a:pt x="2006600" y="1930400"/>
                </a:cubicBezTo>
                <a:cubicBezTo>
                  <a:pt x="1739900" y="1765300"/>
                  <a:pt x="1502833" y="1020233"/>
                  <a:pt x="1168400" y="698500"/>
                </a:cubicBezTo>
                <a:cubicBezTo>
                  <a:pt x="833967" y="376767"/>
                  <a:pt x="416983" y="188383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-12700" y="2414450"/>
            <a:ext cx="4152900" cy="1039950"/>
          </a:xfrm>
          <a:custGeom>
            <a:avLst/>
            <a:gdLst>
              <a:gd name="connsiteX0" fmla="*/ 4152900 w 4152900"/>
              <a:gd name="connsiteY0" fmla="*/ 1039950 h 1039950"/>
              <a:gd name="connsiteX1" fmla="*/ 1701800 w 4152900"/>
              <a:gd name="connsiteY1" fmla="*/ 671650 h 1039950"/>
              <a:gd name="connsiteX2" fmla="*/ 584200 w 4152900"/>
              <a:gd name="connsiteY2" fmla="*/ 23950 h 1039950"/>
              <a:gd name="connsiteX3" fmla="*/ 0 w 4152900"/>
              <a:gd name="connsiteY3" fmla="*/ 201750 h 10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2900" h="1039950">
                <a:moveTo>
                  <a:pt x="4152900" y="1039950"/>
                </a:moveTo>
                <a:cubicBezTo>
                  <a:pt x="3224741" y="940466"/>
                  <a:pt x="2296583" y="840983"/>
                  <a:pt x="1701800" y="671650"/>
                </a:cubicBezTo>
                <a:cubicBezTo>
                  <a:pt x="1107017" y="502317"/>
                  <a:pt x="867833" y="102267"/>
                  <a:pt x="584200" y="23950"/>
                </a:cubicBezTo>
                <a:cubicBezTo>
                  <a:pt x="300567" y="-54367"/>
                  <a:pt x="150283" y="73691"/>
                  <a:pt x="0" y="20175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-12700" y="3441700"/>
            <a:ext cx="3911600" cy="677090"/>
          </a:xfrm>
          <a:custGeom>
            <a:avLst/>
            <a:gdLst>
              <a:gd name="connsiteX0" fmla="*/ 3911600 w 3911600"/>
              <a:gd name="connsiteY0" fmla="*/ 0 h 677090"/>
              <a:gd name="connsiteX1" fmla="*/ 977900 w 3911600"/>
              <a:gd name="connsiteY1" fmla="*/ 673100 h 677090"/>
              <a:gd name="connsiteX2" fmla="*/ 0 w 3911600"/>
              <a:gd name="connsiteY2" fmla="*/ 228600 h 67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77090">
                <a:moveTo>
                  <a:pt x="3911600" y="0"/>
                </a:moveTo>
                <a:cubicBezTo>
                  <a:pt x="2770716" y="317500"/>
                  <a:pt x="1629833" y="635000"/>
                  <a:pt x="977900" y="673100"/>
                </a:cubicBezTo>
                <a:cubicBezTo>
                  <a:pt x="325967" y="711200"/>
                  <a:pt x="162983" y="469900"/>
                  <a:pt x="0" y="228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0" y="2267622"/>
            <a:ext cx="2032000" cy="1161378"/>
          </a:xfrm>
          <a:custGeom>
            <a:avLst/>
            <a:gdLst>
              <a:gd name="connsiteX0" fmla="*/ 2032000 w 2032000"/>
              <a:gd name="connsiteY0" fmla="*/ 1161378 h 1161378"/>
              <a:gd name="connsiteX1" fmla="*/ 457200 w 2032000"/>
              <a:gd name="connsiteY1" fmla="*/ 932778 h 1161378"/>
              <a:gd name="connsiteX2" fmla="*/ 177800 w 2032000"/>
              <a:gd name="connsiteY2" fmla="*/ 81878 h 1161378"/>
              <a:gd name="connsiteX3" fmla="*/ 0 w 2032000"/>
              <a:gd name="connsiteY3" fmla="*/ 81878 h 11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1161378">
                <a:moveTo>
                  <a:pt x="2032000" y="1161378"/>
                </a:moveTo>
                <a:cubicBezTo>
                  <a:pt x="1399116" y="1137036"/>
                  <a:pt x="766233" y="1112695"/>
                  <a:pt x="457200" y="932778"/>
                </a:cubicBezTo>
                <a:cubicBezTo>
                  <a:pt x="148167" y="752861"/>
                  <a:pt x="254000" y="223695"/>
                  <a:pt x="177800" y="81878"/>
                </a:cubicBezTo>
                <a:cubicBezTo>
                  <a:pt x="101600" y="-59939"/>
                  <a:pt x="50800" y="10969"/>
                  <a:pt x="0" y="81878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-12700" y="3441700"/>
            <a:ext cx="2921000" cy="749300"/>
          </a:xfrm>
          <a:custGeom>
            <a:avLst/>
            <a:gdLst>
              <a:gd name="connsiteX0" fmla="*/ 0 w 2921000"/>
              <a:gd name="connsiteY0" fmla="*/ 749300 h 749300"/>
              <a:gd name="connsiteX1" fmla="*/ 977900 w 2921000"/>
              <a:gd name="connsiteY1" fmla="*/ 254000 h 749300"/>
              <a:gd name="connsiteX2" fmla="*/ 2921000 w 2921000"/>
              <a:gd name="connsiteY2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1000" h="749300">
                <a:moveTo>
                  <a:pt x="0" y="749300"/>
                </a:moveTo>
                <a:cubicBezTo>
                  <a:pt x="245533" y="564091"/>
                  <a:pt x="491067" y="378883"/>
                  <a:pt x="977900" y="254000"/>
                </a:cubicBezTo>
                <a:cubicBezTo>
                  <a:pt x="1464733" y="129117"/>
                  <a:pt x="2192866" y="64558"/>
                  <a:pt x="29210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01601" y="3368675"/>
            <a:ext cx="6514194" cy="139700"/>
            <a:chOff x="-101601" y="3368675"/>
            <a:chExt cx="6514194" cy="1397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101601" y="3435989"/>
              <a:ext cx="644434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6272893" y="3368675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545942" y="3749765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 page</a:t>
            </a:r>
            <a:endParaRPr lang="zh-CN" alt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19909" y="2368470"/>
            <a:ext cx="3049789" cy="1381295"/>
            <a:chOff x="6519909" y="2368470"/>
            <a:chExt cx="3049789" cy="1381295"/>
          </a:xfrm>
        </p:grpSpPr>
        <p:sp>
          <p:nvSpPr>
            <p:cNvPr id="4" name="文本框 3"/>
            <p:cNvSpPr txBox="1"/>
            <p:nvPr/>
          </p:nvSpPr>
          <p:spPr>
            <a:xfrm>
              <a:off x="6519909" y="2734102"/>
              <a:ext cx="19641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745339" y="2368470"/>
              <a:ext cx="824359" cy="1381295"/>
              <a:chOff x="7710488" y="2335869"/>
              <a:chExt cx="866774" cy="1452365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7710488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729538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753351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7781926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7815263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853363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7872413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7896226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924801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958138" y="2338250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005763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024813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8048626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077201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8110538" y="2338250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8170862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8189912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8213725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8242300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8275637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8318499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8337549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8361362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8389937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8423274" y="2338250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8439150" y="2338250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8467725" y="2338250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8482012" y="2338250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8515350" y="2338250"/>
                <a:ext cx="0" cy="6487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8548687" y="2338250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872413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7896226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924801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795813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005763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8024813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8048626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8077201" y="2987042"/>
                <a:ext cx="0" cy="1524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811053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8170862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8189912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8213725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8242300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8275637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8318499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8337549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8361362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8389937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8423274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1048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772953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7743827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7777164" y="2987042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7810501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7839077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7710493" y="3139442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7729544" y="3139442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7743831" y="3139442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7777169" y="3139442"/>
                <a:ext cx="0" cy="6487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810506" y="3139442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7839081" y="3139442"/>
                <a:ext cx="0" cy="6487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7856543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7880356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7908931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7942268" y="3635834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7980368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7999418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8023231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8051806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8085143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8132768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8151818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8175631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8204206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8237543" y="3635834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8297867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8316917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8340730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8369305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8402642" y="3635834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8445504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8464554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8488367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8516942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8550279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8112126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8159751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8178801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8202614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8231189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8264526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8324850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8343900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8367713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>
                <a:off x="839628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8439150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8466935" y="2984661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8482012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8515350" y="2987042"/>
                <a:ext cx="0" cy="152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8548687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1" name="组合 170"/>
              <p:cNvGrpSpPr/>
              <p:nvPr/>
            </p:nvGrpSpPr>
            <p:grpSpPr>
              <a:xfrm>
                <a:off x="8577262" y="2338250"/>
                <a:ext cx="0" cy="801192"/>
                <a:chOff x="8577262" y="2338250"/>
                <a:chExt cx="0" cy="801192"/>
              </a:xfrm>
            </p:grpSpPr>
            <p:cxnSp>
              <p:nvCxnSpPr>
                <p:cNvPr id="180" name="直接连接符 179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2" name="直接连接符 171"/>
              <p:cNvCxnSpPr/>
              <p:nvPr/>
            </p:nvCxnSpPr>
            <p:spPr>
              <a:xfrm>
                <a:off x="8577262" y="3635834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组合 172"/>
              <p:cNvGrpSpPr/>
              <p:nvPr/>
            </p:nvGrpSpPr>
            <p:grpSpPr>
              <a:xfrm>
                <a:off x="8541543" y="2338250"/>
                <a:ext cx="0" cy="801192"/>
                <a:chOff x="8577262" y="2338250"/>
                <a:chExt cx="0" cy="801192"/>
              </a:xfrm>
            </p:grpSpPr>
            <p:cxnSp>
              <p:nvCxnSpPr>
                <p:cNvPr id="178" name="直接连接符 177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组合 173"/>
              <p:cNvGrpSpPr/>
              <p:nvPr/>
            </p:nvGrpSpPr>
            <p:grpSpPr>
              <a:xfrm>
                <a:off x="8447885" y="2335869"/>
                <a:ext cx="0" cy="801192"/>
                <a:chOff x="8577262" y="2338250"/>
                <a:chExt cx="0" cy="801192"/>
              </a:xfrm>
            </p:grpSpPr>
            <p:cxnSp>
              <p:nvCxnSpPr>
                <p:cNvPr id="176" name="直接连接符 175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5" name="直接连接符 174"/>
              <p:cNvCxnSpPr/>
              <p:nvPr/>
            </p:nvCxnSpPr>
            <p:spPr>
              <a:xfrm>
                <a:off x="7999418" y="2987042"/>
                <a:ext cx="0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 advTm="552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309264" y="2473472"/>
            <a:ext cx="4127384" cy="1376725"/>
            <a:chOff x="7267056" y="3431834"/>
            <a:chExt cx="4127384" cy="1376725"/>
          </a:xfrm>
        </p:grpSpPr>
        <p:sp>
          <p:nvSpPr>
            <p:cNvPr id="8" name="文本框 7"/>
            <p:cNvSpPr txBox="1"/>
            <p:nvPr/>
          </p:nvSpPr>
          <p:spPr>
            <a:xfrm>
              <a:off x="7267056" y="4357709"/>
              <a:ext cx="4127384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270824" y="3431834"/>
              <a:ext cx="410290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sz="2000" b="1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登录进入酷酷熊猫新闻网的主页面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91953" y="447752"/>
            <a:ext cx="4208094" cy="583565"/>
            <a:chOff x="3796534" y="447752"/>
            <a:chExt cx="4208094" cy="583565"/>
          </a:xfrm>
        </p:grpSpPr>
        <p:grpSp>
          <p:nvGrpSpPr>
            <p:cNvPr id="15" name="组合 14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17" name="空心弧 16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主页页面</a:t>
              </a:r>
            </a:p>
          </p:txBody>
        </p:sp>
      </p:grpSp>
      <p:pic>
        <p:nvPicPr>
          <p:cNvPr id="12" name="图片 1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56155"/>
            <a:ext cx="5809615" cy="3171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521">
        <p:split orient="vert"/>
      </p:transition>
    </mc:Choice>
    <mc:Fallback xmlns="">
      <p:transition spd="slow" advTm="1352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52400" y="1839512"/>
            <a:ext cx="12298680" cy="1437131"/>
          </a:xfrm>
          <a:custGeom>
            <a:avLst/>
            <a:gdLst>
              <a:gd name="connsiteX0" fmla="*/ 0 w 12298680"/>
              <a:gd name="connsiteY0" fmla="*/ 507448 h 1437131"/>
              <a:gd name="connsiteX1" fmla="*/ 1203960 w 12298680"/>
              <a:gd name="connsiteY1" fmla="*/ 4528 h 1437131"/>
              <a:gd name="connsiteX2" fmla="*/ 3246120 w 12298680"/>
              <a:gd name="connsiteY2" fmla="*/ 766528 h 1437131"/>
              <a:gd name="connsiteX3" fmla="*/ 8823960 w 12298680"/>
              <a:gd name="connsiteY3" fmla="*/ 1437088 h 1437131"/>
              <a:gd name="connsiteX4" fmla="*/ 10500360 w 12298680"/>
              <a:gd name="connsiteY4" fmla="*/ 736048 h 1437131"/>
              <a:gd name="connsiteX5" fmla="*/ 12298680 w 12298680"/>
              <a:gd name="connsiteY5" fmla="*/ 476968 h 143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98680" h="1437131">
                <a:moveTo>
                  <a:pt x="0" y="507448"/>
                </a:moveTo>
                <a:cubicBezTo>
                  <a:pt x="331470" y="234398"/>
                  <a:pt x="662940" y="-38652"/>
                  <a:pt x="1203960" y="4528"/>
                </a:cubicBezTo>
                <a:cubicBezTo>
                  <a:pt x="1744980" y="47708"/>
                  <a:pt x="1976120" y="527768"/>
                  <a:pt x="3246120" y="766528"/>
                </a:cubicBezTo>
                <a:cubicBezTo>
                  <a:pt x="4516120" y="1005288"/>
                  <a:pt x="7614920" y="1442168"/>
                  <a:pt x="8823960" y="1437088"/>
                </a:cubicBezTo>
                <a:cubicBezTo>
                  <a:pt x="10033000" y="1432008"/>
                  <a:pt x="9921240" y="896068"/>
                  <a:pt x="10500360" y="736048"/>
                </a:cubicBezTo>
                <a:cubicBezTo>
                  <a:pt x="11079480" y="576028"/>
                  <a:pt x="11689080" y="526498"/>
                  <a:pt x="12298680" y="476968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-152400" y="1369196"/>
            <a:ext cx="12298680" cy="1437131"/>
          </a:xfrm>
          <a:custGeom>
            <a:avLst/>
            <a:gdLst>
              <a:gd name="connsiteX0" fmla="*/ 0 w 12298680"/>
              <a:gd name="connsiteY0" fmla="*/ 507448 h 1437131"/>
              <a:gd name="connsiteX1" fmla="*/ 1203960 w 12298680"/>
              <a:gd name="connsiteY1" fmla="*/ 4528 h 1437131"/>
              <a:gd name="connsiteX2" fmla="*/ 3246120 w 12298680"/>
              <a:gd name="connsiteY2" fmla="*/ 766528 h 1437131"/>
              <a:gd name="connsiteX3" fmla="*/ 8823960 w 12298680"/>
              <a:gd name="connsiteY3" fmla="*/ 1437088 h 1437131"/>
              <a:gd name="connsiteX4" fmla="*/ 10500360 w 12298680"/>
              <a:gd name="connsiteY4" fmla="*/ 736048 h 1437131"/>
              <a:gd name="connsiteX5" fmla="*/ 12298680 w 12298680"/>
              <a:gd name="connsiteY5" fmla="*/ 476968 h 143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98680" h="1437131">
                <a:moveTo>
                  <a:pt x="0" y="507448"/>
                </a:moveTo>
                <a:cubicBezTo>
                  <a:pt x="331470" y="234398"/>
                  <a:pt x="662940" y="-38652"/>
                  <a:pt x="1203960" y="4528"/>
                </a:cubicBezTo>
                <a:cubicBezTo>
                  <a:pt x="1744980" y="47708"/>
                  <a:pt x="1976120" y="527768"/>
                  <a:pt x="3246120" y="766528"/>
                </a:cubicBezTo>
                <a:cubicBezTo>
                  <a:pt x="4516120" y="1005288"/>
                  <a:pt x="7614920" y="1442168"/>
                  <a:pt x="8823960" y="1437088"/>
                </a:cubicBezTo>
                <a:cubicBezTo>
                  <a:pt x="10033000" y="1432008"/>
                  <a:pt x="9921240" y="896068"/>
                  <a:pt x="10500360" y="736048"/>
                </a:cubicBezTo>
                <a:cubicBezTo>
                  <a:pt x="11079480" y="576028"/>
                  <a:pt x="11689080" y="526498"/>
                  <a:pt x="12298680" y="476968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74320" y="1981574"/>
            <a:ext cx="12847320" cy="1736986"/>
          </a:xfrm>
          <a:custGeom>
            <a:avLst/>
            <a:gdLst>
              <a:gd name="connsiteX0" fmla="*/ 0 w 12847320"/>
              <a:gd name="connsiteY0" fmla="*/ 60586 h 1736986"/>
              <a:gd name="connsiteX1" fmla="*/ 1828800 w 12847320"/>
              <a:gd name="connsiteY1" fmla="*/ 1188346 h 1736986"/>
              <a:gd name="connsiteX2" fmla="*/ 3870960 w 12847320"/>
              <a:gd name="connsiteY2" fmla="*/ 14866 h 1736986"/>
              <a:gd name="connsiteX3" fmla="*/ 10149840 w 12847320"/>
              <a:gd name="connsiteY3" fmla="*/ 578746 h 1736986"/>
              <a:gd name="connsiteX4" fmla="*/ 11460480 w 12847320"/>
              <a:gd name="connsiteY4" fmla="*/ 1340746 h 1736986"/>
              <a:gd name="connsiteX5" fmla="*/ 12847320 w 12847320"/>
              <a:gd name="connsiteY5" fmla="*/ 1736986 h 173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7320" h="1736986">
                <a:moveTo>
                  <a:pt x="0" y="60586"/>
                </a:moveTo>
                <a:cubicBezTo>
                  <a:pt x="591820" y="628276"/>
                  <a:pt x="1183640" y="1195966"/>
                  <a:pt x="1828800" y="1188346"/>
                </a:cubicBezTo>
                <a:cubicBezTo>
                  <a:pt x="2473960" y="1180726"/>
                  <a:pt x="2484120" y="116466"/>
                  <a:pt x="3870960" y="14866"/>
                </a:cubicBezTo>
                <a:cubicBezTo>
                  <a:pt x="5257800" y="-86734"/>
                  <a:pt x="8884920" y="357766"/>
                  <a:pt x="10149840" y="578746"/>
                </a:cubicBezTo>
                <a:cubicBezTo>
                  <a:pt x="11414760" y="799726"/>
                  <a:pt x="11010900" y="1147706"/>
                  <a:pt x="11460480" y="1340746"/>
                </a:cubicBezTo>
                <a:cubicBezTo>
                  <a:pt x="11910060" y="1533786"/>
                  <a:pt x="12378690" y="1635386"/>
                  <a:pt x="12847320" y="1736986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-259080" y="2636520"/>
            <a:ext cx="12527280" cy="1006888"/>
          </a:xfrm>
          <a:custGeom>
            <a:avLst/>
            <a:gdLst>
              <a:gd name="connsiteX0" fmla="*/ 0 w 12527280"/>
              <a:gd name="connsiteY0" fmla="*/ 0 h 1006888"/>
              <a:gd name="connsiteX1" fmla="*/ 1950720 w 12527280"/>
              <a:gd name="connsiteY1" fmla="*/ 1005840 h 1006888"/>
              <a:gd name="connsiteX2" fmla="*/ 4053840 w 12527280"/>
              <a:gd name="connsiteY2" fmla="*/ 198120 h 1006888"/>
              <a:gd name="connsiteX3" fmla="*/ 10500360 w 12527280"/>
              <a:gd name="connsiteY3" fmla="*/ 502920 h 1006888"/>
              <a:gd name="connsiteX4" fmla="*/ 12527280 w 12527280"/>
              <a:gd name="connsiteY4" fmla="*/ 411480 h 10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7280" h="1006888">
                <a:moveTo>
                  <a:pt x="0" y="0"/>
                </a:moveTo>
                <a:cubicBezTo>
                  <a:pt x="637540" y="486410"/>
                  <a:pt x="1275080" y="972820"/>
                  <a:pt x="1950720" y="1005840"/>
                </a:cubicBezTo>
                <a:cubicBezTo>
                  <a:pt x="2626360" y="1038860"/>
                  <a:pt x="2628900" y="281940"/>
                  <a:pt x="4053840" y="198120"/>
                </a:cubicBezTo>
                <a:cubicBezTo>
                  <a:pt x="5478780" y="114300"/>
                  <a:pt x="9088120" y="467360"/>
                  <a:pt x="10500360" y="502920"/>
                </a:cubicBezTo>
                <a:cubicBezTo>
                  <a:pt x="11912600" y="538480"/>
                  <a:pt x="12219940" y="474980"/>
                  <a:pt x="12527280" y="411480"/>
                </a:cubicBezTo>
              </a:path>
            </a:pathLst>
          </a:custGeom>
          <a:noFill/>
          <a:ln>
            <a:solidFill>
              <a:schemeClr val="bg1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/>
          <p:cNvGrpSpPr/>
          <p:nvPr/>
        </p:nvGrpSpPr>
        <p:grpSpPr>
          <a:xfrm>
            <a:off x="3065834" y="1510063"/>
            <a:ext cx="2103120" cy="2103120"/>
            <a:chOff x="909698" y="1650865"/>
            <a:chExt cx="2103120" cy="2103120"/>
          </a:xfrm>
        </p:grpSpPr>
        <p:grpSp>
          <p:nvGrpSpPr>
            <p:cNvPr id="131" name="组合 130"/>
            <p:cNvGrpSpPr/>
            <p:nvPr/>
          </p:nvGrpSpPr>
          <p:grpSpPr>
            <a:xfrm>
              <a:off x="909698" y="1650865"/>
              <a:ext cx="2103120" cy="2103120"/>
              <a:chOff x="1666240" y="1988266"/>
              <a:chExt cx="2103120" cy="2103120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1666240" y="1988266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10800000">
                <a:off x="2769946" y="3757493"/>
                <a:ext cx="206616" cy="206616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10800000">
                <a:off x="2687320" y="3563620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10800000">
                <a:off x="2949355" y="3673255"/>
                <a:ext cx="47845" cy="478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rot="10800000">
                <a:off x="2337512" y="3510675"/>
                <a:ext cx="223045" cy="2230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 rot="10800000">
                <a:off x="2052082" y="3639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rot="10800000">
                <a:off x="2252105" y="38142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rot="10800000">
                <a:off x="2718276" y="37469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rot="10800000">
                <a:off x="2337991" y="3760391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 rot="10800000">
                <a:off x="2642076" y="38739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rot="10800000">
                <a:off x="3040381" y="37261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rot="10800000">
                <a:off x="2966482" y="3766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rot="10800000">
                <a:off x="2607705" y="36364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 rot="10800000">
                <a:off x="2857976" y="35691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rot="10800000">
                <a:off x="2972276" y="35818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rot="10800000">
                <a:off x="3027681" y="36245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rot="10800000">
                <a:off x="2674382" y="38300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/>
              <p:nvPr/>
            </p:nvSpPr>
            <p:spPr>
              <a:xfrm rot="10800000">
                <a:off x="2609610" y="36879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rot="10800000">
                <a:off x="2756137" y="39446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rot="10800000">
                <a:off x="2966482" y="390894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rot="10800000">
                <a:off x="2175230" y="370840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rot="10800000">
                <a:off x="2451435" y="3953350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/>
              <p:nvPr/>
            </p:nvSpPr>
            <p:spPr>
              <a:xfrm rot="10800000">
                <a:off x="2537321" y="3899536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rot="10800000">
                <a:off x="2374560" y="3847546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rot="10800000">
                <a:off x="2518449" y="378519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2" name="直接连接符 131"/>
            <p:cNvCxnSpPr/>
            <p:nvPr/>
          </p:nvCxnSpPr>
          <p:spPr>
            <a:xfrm>
              <a:off x="1405682" y="3069461"/>
              <a:ext cx="1111152" cy="0"/>
            </a:xfrm>
            <a:prstGeom prst="line">
              <a:avLst/>
            </a:prstGeom>
            <a:ln w="28575">
              <a:solidFill>
                <a:srgbClr val="1D27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1202433" y="2440805"/>
              <a:ext cx="14389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D2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新闻页面</a:t>
              </a: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6840352" y="1539910"/>
            <a:ext cx="2145755" cy="2145755"/>
            <a:chOff x="909698" y="1650865"/>
            <a:chExt cx="2103120" cy="2103120"/>
          </a:xfrm>
        </p:grpSpPr>
        <p:grpSp>
          <p:nvGrpSpPr>
            <p:cNvPr id="163" name="组合 162"/>
            <p:cNvGrpSpPr/>
            <p:nvPr/>
          </p:nvGrpSpPr>
          <p:grpSpPr>
            <a:xfrm>
              <a:off x="909698" y="1650865"/>
              <a:ext cx="2103120" cy="2103120"/>
              <a:chOff x="1666240" y="1988266"/>
              <a:chExt cx="2103120" cy="2103120"/>
            </a:xfrm>
          </p:grpSpPr>
          <p:sp>
            <p:nvSpPr>
              <p:cNvPr id="166" name="椭圆 165"/>
              <p:cNvSpPr/>
              <p:nvPr/>
            </p:nvSpPr>
            <p:spPr>
              <a:xfrm>
                <a:off x="1666240" y="1988266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/>
              <p:nvPr/>
            </p:nvSpPr>
            <p:spPr>
              <a:xfrm rot="10800000">
                <a:off x="2769946" y="3757493"/>
                <a:ext cx="206616" cy="206616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rot="10800000">
                <a:off x="2687320" y="3563620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rot="10800000">
                <a:off x="2949355" y="3673255"/>
                <a:ext cx="47845" cy="478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rot="10800000">
                <a:off x="2337512" y="3510675"/>
                <a:ext cx="223045" cy="2230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70"/>
              <p:cNvSpPr/>
              <p:nvPr/>
            </p:nvSpPr>
            <p:spPr>
              <a:xfrm rot="10800000">
                <a:off x="2052082" y="3639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rot="10800000">
                <a:off x="2252105" y="38142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rot="10800000">
                <a:off x="2718276" y="37469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rot="10800000">
                <a:off x="2337991" y="3760391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/>
              <p:cNvSpPr/>
              <p:nvPr/>
            </p:nvSpPr>
            <p:spPr>
              <a:xfrm rot="10800000">
                <a:off x="2642076" y="38739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rot="10800000">
                <a:off x="3040381" y="37261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rot="10800000">
                <a:off x="2966482" y="3766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rot="10800000">
                <a:off x="2607705" y="36364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/>
              <p:cNvSpPr/>
              <p:nvPr/>
            </p:nvSpPr>
            <p:spPr>
              <a:xfrm rot="10800000">
                <a:off x="2857976" y="35691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rot="10800000">
                <a:off x="2972276" y="35818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rot="10800000">
                <a:off x="3027681" y="36245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rot="10800000">
                <a:off x="2674382" y="38300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椭圆 182"/>
              <p:cNvSpPr/>
              <p:nvPr/>
            </p:nvSpPr>
            <p:spPr>
              <a:xfrm rot="10800000">
                <a:off x="2609610" y="36879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rot="10800000">
                <a:off x="2756137" y="39446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rot="10800000">
                <a:off x="2966482" y="390894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rot="10800000">
                <a:off x="2175230" y="370840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椭圆 186"/>
              <p:cNvSpPr/>
              <p:nvPr/>
            </p:nvSpPr>
            <p:spPr>
              <a:xfrm rot="10800000">
                <a:off x="2451435" y="3953350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rot="10800000">
                <a:off x="2537321" y="3899536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rot="10800000">
                <a:off x="2374560" y="3847546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rot="10800000">
                <a:off x="2518449" y="378519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64" name="直接连接符 163"/>
            <p:cNvCxnSpPr/>
            <p:nvPr/>
          </p:nvCxnSpPr>
          <p:spPr>
            <a:xfrm>
              <a:off x="1405682" y="3069461"/>
              <a:ext cx="1111152" cy="0"/>
            </a:xfrm>
            <a:prstGeom prst="line">
              <a:avLst/>
            </a:prstGeom>
            <a:ln w="28575">
              <a:solidFill>
                <a:srgbClr val="1D27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/>
            <p:cNvSpPr txBox="1"/>
            <p:nvPr/>
          </p:nvSpPr>
          <p:spPr>
            <a:xfrm>
              <a:off x="1228518" y="2440815"/>
              <a:ext cx="1465481" cy="45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D2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评论页面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97300" y="1261835"/>
            <a:ext cx="2423830" cy="2423830"/>
            <a:chOff x="909698" y="1650865"/>
            <a:chExt cx="2103120" cy="2103120"/>
          </a:xfrm>
        </p:grpSpPr>
        <p:grpSp>
          <p:nvGrpSpPr>
            <p:cNvPr id="2" name="组合 1"/>
            <p:cNvGrpSpPr/>
            <p:nvPr/>
          </p:nvGrpSpPr>
          <p:grpSpPr>
            <a:xfrm>
              <a:off x="909698" y="1650865"/>
              <a:ext cx="2103120" cy="2103120"/>
              <a:chOff x="1666240" y="1988266"/>
              <a:chExt cx="2103120" cy="210312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666240" y="1988266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 rot="10800000">
                <a:off x="2769946" y="3757493"/>
                <a:ext cx="206616" cy="206616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0800000">
                <a:off x="2687320" y="3563620"/>
                <a:ext cx="106680" cy="106680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0800000">
                <a:off x="2949355" y="3673255"/>
                <a:ext cx="47845" cy="478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0800000">
                <a:off x="2337512" y="3510675"/>
                <a:ext cx="223045" cy="22304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 rot="10800000">
                <a:off x="2052082" y="3639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rot="10800000">
                <a:off x="2252105" y="38142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rot="10800000">
                <a:off x="2718276" y="37469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 rot="10800000">
                <a:off x="2337991" y="3760391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rot="10800000">
                <a:off x="2642076" y="38739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rot="10800000">
                <a:off x="3040381" y="37261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rot="10800000">
                <a:off x="2966482" y="37665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 rot="10800000">
                <a:off x="2607705" y="3636405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rot="10800000">
                <a:off x="2857976" y="3569176"/>
                <a:ext cx="75724" cy="75724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rot="10800000">
                <a:off x="2972276" y="358187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rot="10800000">
                <a:off x="3027681" y="3624581"/>
                <a:ext cx="45719" cy="4571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 rot="10800000">
                <a:off x="2674382" y="3830082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rot="10800000">
                <a:off x="2609610" y="36879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rot="10800000">
                <a:off x="2756137" y="3944620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rot="10800000">
                <a:off x="2966482" y="390894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 rot="10800000">
                <a:off x="2175230" y="3708401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rot="10800000">
                <a:off x="2451435" y="3953350"/>
                <a:ext cx="46595" cy="46595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rot="10800000">
                <a:off x="2537321" y="3899536"/>
                <a:ext cx="49609" cy="49609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rot="10800000">
                <a:off x="2374560" y="3847546"/>
                <a:ext cx="68818" cy="68818"/>
              </a:xfrm>
              <a:prstGeom prst="ellipse">
                <a:avLst/>
              </a:prstGeom>
              <a:solidFill>
                <a:srgbClr val="35A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 rot="10800000">
                <a:off x="2518449" y="3785196"/>
                <a:ext cx="75724" cy="75724"/>
              </a:xfrm>
              <a:prstGeom prst="ellipse">
                <a:avLst/>
              </a:prstGeom>
              <a:solidFill>
                <a:srgbClr val="2A3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1405682" y="3069461"/>
              <a:ext cx="1111152" cy="0"/>
            </a:xfrm>
            <a:prstGeom prst="line">
              <a:avLst/>
            </a:prstGeom>
            <a:ln w="28575">
              <a:solidFill>
                <a:srgbClr val="1D27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344235" y="2440815"/>
              <a:ext cx="1234046" cy="452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D2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子页面</a:t>
              </a:r>
              <a:r>
                <a:rPr lang="en-US" altLang="zh-CN" sz="2800" b="1" dirty="0">
                  <a:solidFill>
                    <a:srgbClr val="1D273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zh-CN" altLang="en-US" sz="2800" b="1" dirty="0">
                <a:solidFill>
                  <a:srgbClr val="1D273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690245" y="4294505"/>
            <a:ext cx="3152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新闻页面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485640" y="3726815"/>
            <a:ext cx="3152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子页面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250555" y="4294505"/>
            <a:ext cx="3152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  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评论页面</a:t>
            </a: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4764405"/>
            <a:ext cx="3437890" cy="1877060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25" y="4294505"/>
            <a:ext cx="4406900" cy="2405380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790" y="5172710"/>
            <a:ext cx="3526790" cy="1033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737">
        <p15:prstTrans prst="wind"/>
      </p:transition>
    </mc:Choice>
    <mc:Fallback xmlns="">
      <p:transition spd="slow" advTm="177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4" grpId="0" animBg="1"/>
      <p:bldP spid="6" grpId="0" animBg="1"/>
      <p:bldP spid="7" grpId="0" animBg="1"/>
      <p:bldP spid="91" grpId="0"/>
      <p:bldP spid="91" grpId="1"/>
      <p:bldP spid="104" grpId="0"/>
      <p:bldP spid="104" grpId="1"/>
      <p:bldP spid="107" grpId="0"/>
      <p:bldP spid="10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6202840" y="1538408"/>
            <a:ext cx="5196386" cy="731637"/>
            <a:chOff x="6160725" y="1789775"/>
            <a:chExt cx="5196386" cy="731637"/>
          </a:xfrm>
        </p:grpSpPr>
        <p:grpSp>
          <p:nvGrpSpPr>
            <p:cNvPr id="44" name="组合 43"/>
            <p:cNvGrpSpPr/>
            <p:nvPr/>
          </p:nvGrpSpPr>
          <p:grpSpPr>
            <a:xfrm>
              <a:off x="6160725" y="1789775"/>
              <a:ext cx="877441" cy="731637"/>
              <a:chOff x="6096000" y="1676400"/>
              <a:chExt cx="877441" cy="731637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6096000" y="1676400"/>
                <a:ext cx="7407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 rot="17770900">
                <a:off x="6471779" y="1906374"/>
                <a:ext cx="575652" cy="427673"/>
                <a:chOff x="6385560" y="2514600"/>
                <a:chExt cx="807720" cy="427673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6385560" y="2514600"/>
                  <a:ext cx="807720" cy="427673"/>
                </a:xfrm>
                <a:prstGeom prst="rect">
                  <a:avLst/>
                </a:prstGeom>
                <a:solidFill>
                  <a:srgbClr val="1D27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连接符 39"/>
                <p:cNvCxnSpPr/>
                <p:nvPr/>
              </p:nvCxnSpPr>
              <p:spPr>
                <a:xfrm>
                  <a:off x="6385560" y="2514600"/>
                  <a:ext cx="8077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32"/>
            <p:cNvSpPr txBox="1"/>
            <p:nvPr/>
          </p:nvSpPr>
          <p:spPr>
            <a:xfrm>
              <a:off x="6836776" y="1842163"/>
              <a:ext cx="45203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评 论 功 能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202840" y="2874631"/>
            <a:ext cx="5196386" cy="731637"/>
            <a:chOff x="6160725" y="1789775"/>
            <a:chExt cx="5196386" cy="731637"/>
          </a:xfrm>
        </p:grpSpPr>
        <p:grpSp>
          <p:nvGrpSpPr>
            <p:cNvPr id="57" name="组合 56"/>
            <p:cNvGrpSpPr/>
            <p:nvPr/>
          </p:nvGrpSpPr>
          <p:grpSpPr>
            <a:xfrm>
              <a:off x="6160725" y="1789775"/>
              <a:ext cx="877441" cy="731637"/>
              <a:chOff x="6096000" y="1676400"/>
              <a:chExt cx="877441" cy="731637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6096000" y="1676400"/>
                <a:ext cx="7407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 rot="17770900">
                <a:off x="6471779" y="1906374"/>
                <a:ext cx="575652" cy="427673"/>
                <a:chOff x="6385560" y="2514600"/>
                <a:chExt cx="807720" cy="427673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6385560" y="2514600"/>
                  <a:ext cx="807720" cy="427673"/>
                </a:xfrm>
                <a:prstGeom prst="rect">
                  <a:avLst/>
                </a:prstGeom>
                <a:solidFill>
                  <a:srgbClr val="1D27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2" name="直接连接符 61"/>
                <p:cNvCxnSpPr/>
                <p:nvPr/>
              </p:nvCxnSpPr>
              <p:spPr>
                <a:xfrm>
                  <a:off x="6385560" y="2514600"/>
                  <a:ext cx="8077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57"/>
            <p:cNvSpPr txBox="1"/>
            <p:nvPr/>
          </p:nvSpPr>
          <p:spPr>
            <a:xfrm>
              <a:off x="6836776" y="1842163"/>
              <a:ext cx="45203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 </a:t>
              </a:r>
              <a:r>
                <a:rPr 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+mn-ea"/>
                </a:rPr>
                <a:t>阅读次数功能</a:t>
              </a:r>
              <a:endParaRPr lang="zh-CN" altLang="en-US" sz="2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02840" y="4210854"/>
            <a:ext cx="5196386" cy="731637"/>
            <a:chOff x="6160725" y="1789775"/>
            <a:chExt cx="5196386" cy="731637"/>
          </a:xfrm>
        </p:grpSpPr>
        <p:grpSp>
          <p:nvGrpSpPr>
            <p:cNvPr id="64" name="组合 63"/>
            <p:cNvGrpSpPr/>
            <p:nvPr/>
          </p:nvGrpSpPr>
          <p:grpSpPr>
            <a:xfrm>
              <a:off x="6160725" y="1789775"/>
              <a:ext cx="877441" cy="731637"/>
              <a:chOff x="6096000" y="1676400"/>
              <a:chExt cx="877441" cy="731637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6096000" y="1676400"/>
                <a:ext cx="7407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 rot="17770900">
                <a:off x="6471779" y="1906374"/>
                <a:ext cx="575652" cy="427673"/>
                <a:chOff x="6385560" y="2514600"/>
                <a:chExt cx="807720" cy="427673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6385560" y="2514600"/>
                  <a:ext cx="807720" cy="427673"/>
                </a:xfrm>
                <a:prstGeom prst="rect">
                  <a:avLst/>
                </a:prstGeom>
                <a:solidFill>
                  <a:srgbClr val="1D27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>
                  <a:off x="6385560" y="2514600"/>
                  <a:ext cx="8077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文本框 64"/>
            <p:cNvSpPr txBox="1"/>
            <p:nvPr/>
          </p:nvSpPr>
          <p:spPr>
            <a:xfrm>
              <a:off x="6836776" y="1842163"/>
              <a:ext cx="452033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zh-CN" sz="20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友情链接功能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696986" y="641402"/>
            <a:ext cx="4208094" cy="583565"/>
            <a:chOff x="3796534" y="447752"/>
            <a:chExt cx="4208094" cy="583565"/>
          </a:xfrm>
        </p:grpSpPr>
        <p:grpSp>
          <p:nvGrpSpPr>
            <p:cNvPr id="85" name="组合 84"/>
            <p:cNvGrpSpPr/>
            <p:nvPr/>
          </p:nvGrpSpPr>
          <p:grpSpPr>
            <a:xfrm>
              <a:off x="3796534" y="523259"/>
              <a:ext cx="437687" cy="435627"/>
              <a:chOff x="3749684" y="504919"/>
              <a:chExt cx="437687" cy="435627"/>
            </a:xfrm>
          </p:grpSpPr>
          <p:sp>
            <p:nvSpPr>
              <p:cNvPr id="87" name="空心弧 86"/>
              <p:cNvSpPr/>
              <p:nvPr/>
            </p:nvSpPr>
            <p:spPr>
              <a:xfrm>
                <a:off x="3751744" y="504919"/>
                <a:ext cx="435627" cy="435627"/>
              </a:xfrm>
              <a:prstGeom prst="blockArc">
                <a:avLst>
                  <a:gd name="adj1" fmla="val 14708925"/>
                  <a:gd name="adj2" fmla="val 9282990"/>
                  <a:gd name="adj3" fmla="val 3091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751744" y="740139"/>
                <a:ext cx="45719" cy="45719"/>
              </a:xfrm>
              <a:prstGeom prst="ellipse">
                <a:avLst/>
              </a:prstGeom>
              <a:solidFill>
                <a:srgbClr val="25B2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3749684" y="622556"/>
                <a:ext cx="45719" cy="45719"/>
              </a:xfrm>
              <a:prstGeom prst="ellipse">
                <a:avLst/>
              </a:prstGeom>
              <a:solidFill>
                <a:srgbClr val="DFE0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3819216" y="54429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4187371" y="447752"/>
              <a:ext cx="381725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新闻页小功能</a:t>
              </a:r>
            </a:p>
          </p:txBody>
        </p:sp>
      </p:grpSp>
      <p:pic>
        <p:nvPicPr>
          <p:cNvPr id="34" name="图片 33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" y="1590675"/>
            <a:ext cx="4554855" cy="1222375"/>
          </a:xfrm>
          <a:prstGeom prst="rect">
            <a:avLst/>
          </a:prstGeom>
        </p:spPr>
      </p:pic>
      <p:pic>
        <p:nvPicPr>
          <p:cNvPr id="35" name="图片 34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" y="2966085"/>
            <a:ext cx="1709420" cy="608330"/>
          </a:xfrm>
          <a:prstGeom prst="rect">
            <a:avLst/>
          </a:prstGeom>
        </p:spPr>
      </p:pic>
      <p:pic>
        <p:nvPicPr>
          <p:cNvPr id="36" name="图片 35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5" y="4302125"/>
            <a:ext cx="4494530" cy="1156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2818">
        <p:dissolve/>
      </p:transition>
    </mc:Choice>
    <mc:Fallback xmlns="">
      <p:transition spd="slow" advTm="12818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1790700" y="3391596"/>
            <a:ext cx="2387600" cy="570804"/>
          </a:xfrm>
          <a:custGeom>
            <a:avLst/>
            <a:gdLst>
              <a:gd name="connsiteX0" fmla="*/ 2387600 w 2387600"/>
              <a:gd name="connsiteY0" fmla="*/ 50104 h 570804"/>
              <a:gd name="connsiteX1" fmla="*/ 2019300 w 2387600"/>
              <a:gd name="connsiteY1" fmla="*/ 50104 h 570804"/>
              <a:gd name="connsiteX2" fmla="*/ 1016000 w 2387600"/>
              <a:gd name="connsiteY2" fmla="*/ 570804 h 570804"/>
              <a:gd name="connsiteX3" fmla="*/ 0 w 2387600"/>
              <a:gd name="connsiteY3" fmla="*/ 50104 h 570804"/>
              <a:gd name="connsiteX0-1" fmla="*/ 2387600 w 2387600"/>
              <a:gd name="connsiteY0-2" fmla="*/ 50104 h 570804"/>
              <a:gd name="connsiteX1-3" fmla="*/ 2019300 w 2387600"/>
              <a:gd name="connsiteY1-4" fmla="*/ 50104 h 570804"/>
              <a:gd name="connsiteX2-5" fmla="*/ 1016000 w 2387600"/>
              <a:gd name="connsiteY2-6" fmla="*/ 570804 h 570804"/>
              <a:gd name="connsiteX3-7" fmla="*/ 0 w 2387600"/>
              <a:gd name="connsiteY3-8" fmla="*/ 50104 h 570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7600" h="570804">
                <a:moveTo>
                  <a:pt x="2387600" y="50104"/>
                </a:moveTo>
                <a:cubicBezTo>
                  <a:pt x="2317750" y="6712"/>
                  <a:pt x="2247900" y="-36679"/>
                  <a:pt x="2019300" y="50104"/>
                </a:cubicBezTo>
                <a:cubicBezTo>
                  <a:pt x="1790700" y="136887"/>
                  <a:pt x="1352550" y="570804"/>
                  <a:pt x="1016000" y="570804"/>
                </a:cubicBezTo>
                <a:cubicBezTo>
                  <a:pt x="679450" y="570804"/>
                  <a:pt x="504825" y="56454"/>
                  <a:pt x="0" y="50104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0" y="2675271"/>
            <a:ext cx="4978400" cy="753729"/>
          </a:xfrm>
          <a:custGeom>
            <a:avLst/>
            <a:gdLst>
              <a:gd name="connsiteX0" fmla="*/ 4978400 w 4978400"/>
              <a:gd name="connsiteY0" fmla="*/ 753729 h 753729"/>
              <a:gd name="connsiteX1" fmla="*/ 1676400 w 4978400"/>
              <a:gd name="connsiteY1" fmla="*/ 563229 h 753729"/>
              <a:gd name="connsiteX2" fmla="*/ 685800 w 4978400"/>
              <a:gd name="connsiteY2" fmla="*/ 4429 h 753729"/>
              <a:gd name="connsiteX3" fmla="*/ 0 w 4978400"/>
              <a:gd name="connsiteY3" fmla="*/ 347329 h 7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753729">
                <a:moveTo>
                  <a:pt x="4978400" y="753729"/>
                </a:moveTo>
                <a:cubicBezTo>
                  <a:pt x="3685116" y="720920"/>
                  <a:pt x="2391833" y="688112"/>
                  <a:pt x="1676400" y="563229"/>
                </a:cubicBezTo>
                <a:cubicBezTo>
                  <a:pt x="960967" y="438346"/>
                  <a:pt x="965200" y="40412"/>
                  <a:pt x="685800" y="4429"/>
                </a:cubicBezTo>
                <a:cubicBezTo>
                  <a:pt x="406400" y="-31554"/>
                  <a:pt x="203200" y="157887"/>
                  <a:pt x="0" y="347329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0" y="3441700"/>
            <a:ext cx="4711700" cy="807476"/>
          </a:xfrm>
          <a:custGeom>
            <a:avLst/>
            <a:gdLst>
              <a:gd name="connsiteX0" fmla="*/ 4711700 w 4711700"/>
              <a:gd name="connsiteY0" fmla="*/ 0 h 807476"/>
              <a:gd name="connsiteX1" fmla="*/ 2032000 w 4711700"/>
              <a:gd name="connsiteY1" fmla="*/ 203200 h 807476"/>
              <a:gd name="connsiteX2" fmla="*/ 1282700 w 4711700"/>
              <a:gd name="connsiteY2" fmla="*/ 800100 h 807476"/>
              <a:gd name="connsiteX3" fmla="*/ 0 w 4711700"/>
              <a:gd name="connsiteY3" fmla="*/ 482600 h 8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1700" h="807476">
                <a:moveTo>
                  <a:pt x="4711700" y="0"/>
                </a:moveTo>
                <a:cubicBezTo>
                  <a:pt x="3657600" y="34925"/>
                  <a:pt x="2603500" y="69850"/>
                  <a:pt x="2032000" y="203200"/>
                </a:cubicBezTo>
                <a:cubicBezTo>
                  <a:pt x="1460500" y="336550"/>
                  <a:pt x="1621367" y="753533"/>
                  <a:pt x="1282700" y="800100"/>
                </a:cubicBezTo>
                <a:cubicBezTo>
                  <a:pt x="944033" y="846667"/>
                  <a:pt x="472016" y="664633"/>
                  <a:pt x="0" y="482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0" y="2696645"/>
            <a:ext cx="5168900" cy="1722955"/>
          </a:xfrm>
          <a:custGeom>
            <a:avLst/>
            <a:gdLst>
              <a:gd name="connsiteX0" fmla="*/ 5168900 w 5168900"/>
              <a:gd name="connsiteY0" fmla="*/ 745055 h 1722955"/>
              <a:gd name="connsiteX1" fmla="*/ 2870200 w 5168900"/>
              <a:gd name="connsiteY1" fmla="*/ 491055 h 1722955"/>
              <a:gd name="connsiteX2" fmla="*/ 1930400 w 5168900"/>
              <a:gd name="connsiteY2" fmla="*/ 46555 h 1722955"/>
              <a:gd name="connsiteX3" fmla="*/ 0 w 5168900"/>
              <a:gd name="connsiteY3" fmla="*/ 1722955 h 1722955"/>
              <a:gd name="connsiteX4" fmla="*/ 0 w 5168900"/>
              <a:gd name="connsiteY4" fmla="*/ 1722955 h 1722955"/>
              <a:gd name="connsiteX0-1" fmla="*/ 6210300 w 6210300"/>
              <a:gd name="connsiteY0-2" fmla="*/ 745055 h 1877000"/>
              <a:gd name="connsiteX1-3" fmla="*/ 3911600 w 6210300"/>
              <a:gd name="connsiteY1-4" fmla="*/ 491055 h 1877000"/>
              <a:gd name="connsiteX2-5" fmla="*/ 2971800 w 6210300"/>
              <a:gd name="connsiteY2-6" fmla="*/ 46555 h 1877000"/>
              <a:gd name="connsiteX3-7" fmla="*/ 1041400 w 6210300"/>
              <a:gd name="connsiteY3-8" fmla="*/ 1722955 h 1877000"/>
              <a:gd name="connsiteX4-9" fmla="*/ 0 w 6210300"/>
              <a:gd name="connsiteY4-10" fmla="*/ 1824555 h 1877000"/>
              <a:gd name="connsiteX0-11" fmla="*/ 5168900 w 5168900"/>
              <a:gd name="connsiteY0-12" fmla="*/ 745055 h 1722955"/>
              <a:gd name="connsiteX1-13" fmla="*/ 2870200 w 5168900"/>
              <a:gd name="connsiteY1-14" fmla="*/ 491055 h 1722955"/>
              <a:gd name="connsiteX2-15" fmla="*/ 1930400 w 5168900"/>
              <a:gd name="connsiteY2-16" fmla="*/ 46555 h 1722955"/>
              <a:gd name="connsiteX3-17" fmla="*/ 0 w 5168900"/>
              <a:gd name="connsiteY3-18" fmla="*/ 1722955 h 1722955"/>
              <a:gd name="connsiteX0-19" fmla="*/ 5168900 w 5168900"/>
              <a:gd name="connsiteY0-20" fmla="*/ 745055 h 1722955"/>
              <a:gd name="connsiteX1-21" fmla="*/ 2870200 w 5168900"/>
              <a:gd name="connsiteY1-22" fmla="*/ 491055 h 1722955"/>
              <a:gd name="connsiteX2-23" fmla="*/ 1930400 w 5168900"/>
              <a:gd name="connsiteY2-24" fmla="*/ 46555 h 1722955"/>
              <a:gd name="connsiteX3-25" fmla="*/ 0 w 5168900"/>
              <a:gd name="connsiteY3-26" fmla="*/ 1722955 h 1722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68900" h="1722955">
                <a:moveTo>
                  <a:pt x="5168900" y="745055"/>
                </a:moveTo>
                <a:cubicBezTo>
                  <a:pt x="4289425" y="676263"/>
                  <a:pt x="3409950" y="607472"/>
                  <a:pt x="2870200" y="491055"/>
                </a:cubicBezTo>
                <a:cubicBezTo>
                  <a:pt x="2330450" y="374638"/>
                  <a:pt x="2408767" y="-158762"/>
                  <a:pt x="1930400" y="46555"/>
                </a:cubicBezTo>
                <a:cubicBezTo>
                  <a:pt x="1452033" y="251872"/>
                  <a:pt x="1714500" y="1363122"/>
                  <a:pt x="0" y="17229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12700" y="2032000"/>
            <a:ext cx="5105400" cy="1977034"/>
          </a:xfrm>
          <a:custGeom>
            <a:avLst/>
            <a:gdLst>
              <a:gd name="connsiteX0" fmla="*/ 5105400 w 5105400"/>
              <a:gd name="connsiteY0" fmla="*/ 1409700 h 1977034"/>
              <a:gd name="connsiteX1" fmla="*/ 2768600 w 5105400"/>
              <a:gd name="connsiteY1" fmla="*/ 1689100 h 1977034"/>
              <a:gd name="connsiteX2" fmla="*/ 2006600 w 5105400"/>
              <a:gd name="connsiteY2" fmla="*/ 1930400 h 1977034"/>
              <a:gd name="connsiteX3" fmla="*/ 1168400 w 5105400"/>
              <a:gd name="connsiteY3" fmla="*/ 698500 h 1977034"/>
              <a:gd name="connsiteX4" fmla="*/ 0 w 5105400"/>
              <a:gd name="connsiteY4" fmla="*/ 0 h 19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5400" h="1977034">
                <a:moveTo>
                  <a:pt x="5105400" y="1409700"/>
                </a:moveTo>
                <a:cubicBezTo>
                  <a:pt x="4195233" y="1506008"/>
                  <a:pt x="3285067" y="1602317"/>
                  <a:pt x="2768600" y="1689100"/>
                </a:cubicBezTo>
                <a:cubicBezTo>
                  <a:pt x="2252133" y="1775883"/>
                  <a:pt x="2273300" y="2095500"/>
                  <a:pt x="2006600" y="1930400"/>
                </a:cubicBezTo>
                <a:cubicBezTo>
                  <a:pt x="1739900" y="1765300"/>
                  <a:pt x="1502833" y="1020233"/>
                  <a:pt x="1168400" y="698500"/>
                </a:cubicBezTo>
                <a:cubicBezTo>
                  <a:pt x="833967" y="376767"/>
                  <a:pt x="416983" y="188383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-12700" y="2414450"/>
            <a:ext cx="4152900" cy="1039950"/>
          </a:xfrm>
          <a:custGeom>
            <a:avLst/>
            <a:gdLst>
              <a:gd name="connsiteX0" fmla="*/ 4152900 w 4152900"/>
              <a:gd name="connsiteY0" fmla="*/ 1039950 h 1039950"/>
              <a:gd name="connsiteX1" fmla="*/ 1701800 w 4152900"/>
              <a:gd name="connsiteY1" fmla="*/ 671650 h 1039950"/>
              <a:gd name="connsiteX2" fmla="*/ 584200 w 4152900"/>
              <a:gd name="connsiteY2" fmla="*/ 23950 h 1039950"/>
              <a:gd name="connsiteX3" fmla="*/ 0 w 4152900"/>
              <a:gd name="connsiteY3" fmla="*/ 201750 h 10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2900" h="1039950">
                <a:moveTo>
                  <a:pt x="4152900" y="1039950"/>
                </a:moveTo>
                <a:cubicBezTo>
                  <a:pt x="3224741" y="940466"/>
                  <a:pt x="2296583" y="840983"/>
                  <a:pt x="1701800" y="671650"/>
                </a:cubicBezTo>
                <a:cubicBezTo>
                  <a:pt x="1107017" y="502317"/>
                  <a:pt x="867833" y="102267"/>
                  <a:pt x="584200" y="23950"/>
                </a:cubicBezTo>
                <a:cubicBezTo>
                  <a:pt x="300567" y="-54367"/>
                  <a:pt x="150283" y="73691"/>
                  <a:pt x="0" y="20175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-12700" y="3441700"/>
            <a:ext cx="3911600" cy="677090"/>
          </a:xfrm>
          <a:custGeom>
            <a:avLst/>
            <a:gdLst>
              <a:gd name="connsiteX0" fmla="*/ 3911600 w 3911600"/>
              <a:gd name="connsiteY0" fmla="*/ 0 h 677090"/>
              <a:gd name="connsiteX1" fmla="*/ 977900 w 3911600"/>
              <a:gd name="connsiteY1" fmla="*/ 673100 h 677090"/>
              <a:gd name="connsiteX2" fmla="*/ 0 w 3911600"/>
              <a:gd name="connsiteY2" fmla="*/ 228600 h 67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77090">
                <a:moveTo>
                  <a:pt x="3911600" y="0"/>
                </a:moveTo>
                <a:cubicBezTo>
                  <a:pt x="2770716" y="317500"/>
                  <a:pt x="1629833" y="635000"/>
                  <a:pt x="977900" y="673100"/>
                </a:cubicBezTo>
                <a:cubicBezTo>
                  <a:pt x="325967" y="711200"/>
                  <a:pt x="162983" y="469900"/>
                  <a:pt x="0" y="22860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0" y="2267622"/>
            <a:ext cx="2032000" cy="1161378"/>
          </a:xfrm>
          <a:custGeom>
            <a:avLst/>
            <a:gdLst>
              <a:gd name="connsiteX0" fmla="*/ 2032000 w 2032000"/>
              <a:gd name="connsiteY0" fmla="*/ 1161378 h 1161378"/>
              <a:gd name="connsiteX1" fmla="*/ 457200 w 2032000"/>
              <a:gd name="connsiteY1" fmla="*/ 932778 h 1161378"/>
              <a:gd name="connsiteX2" fmla="*/ 177800 w 2032000"/>
              <a:gd name="connsiteY2" fmla="*/ 81878 h 1161378"/>
              <a:gd name="connsiteX3" fmla="*/ 0 w 2032000"/>
              <a:gd name="connsiteY3" fmla="*/ 81878 h 11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1161378">
                <a:moveTo>
                  <a:pt x="2032000" y="1161378"/>
                </a:moveTo>
                <a:cubicBezTo>
                  <a:pt x="1399116" y="1137036"/>
                  <a:pt x="766233" y="1112695"/>
                  <a:pt x="457200" y="932778"/>
                </a:cubicBezTo>
                <a:cubicBezTo>
                  <a:pt x="148167" y="752861"/>
                  <a:pt x="254000" y="223695"/>
                  <a:pt x="177800" y="81878"/>
                </a:cubicBezTo>
                <a:cubicBezTo>
                  <a:pt x="101600" y="-59939"/>
                  <a:pt x="50800" y="10969"/>
                  <a:pt x="0" y="81878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-12700" y="3441700"/>
            <a:ext cx="2921000" cy="749300"/>
          </a:xfrm>
          <a:custGeom>
            <a:avLst/>
            <a:gdLst>
              <a:gd name="connsiteX0" fmla="*/ 0 w 2921000"/>
              <a:gd name="connsiteY0" fmla="*/ 749300 h 749300"/>
              <a:gd name="connsiteX1" fmla="*/ 977900 w 2921000"/>
              <a:gd name="connsiteY1" fmla="*/ 254000 h 749300"/>
              <a:gd name="connsiteX2" fmla="*/ 2921000 w 2921000"/>
              <a:gd name="connsiteY2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1000" h="749300">
                <a:moveTo>
                  <a:pt x="0" y="749300"/>
                </a:moveTo>
                <a:cubicBezTo>
                  <a:pt x="245533" y="564091"/>
                  <a:pt x="491067" y="378883"/>
                  <a:pt x="977900" y="254000"/>
                </a:cubicBezTo>
                <a:cubicBezTo>
                  <a:pt x="1464733" y="129117"/>
                  <a:pt x="2192866" y="64558"/>
                  <a:pt x="29210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01601" y="3368675"/>
            <a:ext cx="6514194" cy="139700"/>
            <a:chOff x="-101601" y="3368675"/>
            <a:chExt cx="6514194" cy="1397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-101601" y="3435989"/>
              <a:ext cx="644434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6272893" y="3368675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545942" y="3749765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Transition page</a:t>
            </a:r>
            <a:endParaRPr lang="zh-CN" alt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19909" y="2359994"/>
            <a:ext cx="3067907" cy="1389771"/>
            <a:chOff x="6519909" y="2359994"/>
            <a:chExt cx="3067907" cy="1389771"/>
          </a:xfrm>
        </p:grpSpPr>
        <p:sp>
          <p:nvSpPr>
            <p:cNvPr id="4" name="文本框 3"/>
            <p:cNvSpPr txBox="1"/>
            <p:nvPr/>
          </p:nvSpPr>
          <p:spPr>
            <a:xfrm>
              <a:off x="6519909" y="2734102"/>
              <a:ext cx="19641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组合 307"/>
            <p:cNvGrpSpPr/>
            <p:nvPr/>
          </p:nvGrpSpPr>
          <p:grpSpPr>
            <a:xfrm>
              <a:off x="8763457" y="2359994"/>
              <a:ext cx="824359" cy="1384282"/>
              <a:chOff x="9969286" y="2016568"/>
              <a:chExt cx="950001" cy="1595262"/>
            </a:xfrm>
          </p:grpSpPr>
          <p:cxnSp>
            <p:nvCxnSpPr>
              <p:cNvPr id="309" name="直接连接符 308"/>
              <p:cNvCxnSpPr/>
              <p:nvPr/>
            </p:nvCxnSpPr>
            <p:spPr>
              <a:xfrm>
                <a:off x="9969286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/>
              <p:cNvCxnSpPr/>
              <p:nvPr/>
            </p:nvCxnSpPr>
            <p:spPr>
              <a:xfrm>
                <a:off x="9990165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/>
              <p:cNvCxnSpPr/>
              <p:nvPr/>
            </p:nvCxnSpPr>
            <p:spPr>
              <a:xfrm>
                <a:off x="10016265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/>
              <p:cNvCxnSpPr/>
              <p:nvPr/>
            </p:nvCxnSpPr>
            <p:spPr>
              <a:xfrm>
                <a:off x="10047583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/>
              <p:cNvCxnSpPr/>
              <p:nvPr/>
            </p:nvCxnSpPr>
            <p:spPr>
              <a:xfrm>
                <a:off x="10084121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/>
              <p:nvPr/>
            </p:nvCxnSpPr>
            <p:spPr>
              <a:xfrm>
                <a:off x="10125880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/>
              <p:nvPr/>
            </p:nvCxnSpPr>
            <p:spPr>
              <a:xfrm>
                <a:off x="10146759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/>
              <p:cNvCxnSpPr/>
              <p:nvPr/>
            </p:nvCxnSpPr>
            <p:spPr>
              <a:xfrm>
                <a:off x="10172858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/>
              <p:cNvCxnSpPr/>
              <p:nvPr/>
            </p:nvCxnSpPr>
            <p:spPr>
              <a:xfrm>
                <a:off x="10204177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317"/>
              <p:cNvCxnSpPr/>
              <p:nvPr/>
            </p:nvCxnSpPr>
            <p:spPr>
              <a:xfrm>
                <a:off x="10240715" y="2019178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 318"/>
              <p:cNvCxnSpPr/>
              <p:nvPr/>
            </p:nvCxnSpPr>
            <p:spPr>
              <a:xfrm>
                <a:off x="10292913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 319"/>
              <p:cNvCxnSpPr/>
              <p:nvPr/>
            </p:nvCxnSpPr>
            <p:spPr>
              <a:xfrm>
                <a:off x="10313792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 320"/>
              <p:cNvCxnSpPr/>
              <p:nvPr/>
            </p:nvCxnSpPr>
            <p:spPr>
              <a:xfrm>
                <a:off x="10339892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接连接符 321"/>
              <p:cNvCxnSpPr/>
              <p:nvPr/>
            </p:nvCxnSpPr>
            <p:spPr>
              <a:xfrm>
                <a:off x="10371211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 322"/>
              <p:cNvCxnSpPr/>
              <p:nvPr/>
            </p:nvCxnSpPr>
            <p:spPr>
              <a:xfrm>
                <a:off x="10407749" y="2019178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连接符 323"/>
              <p:cNvCxnSpPr/>
              <p:nvPr/>
            </p:nvCxnSpPr>
            <p:spPr>
              <a:xfrm>
                <a:off x="10473865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连接符 324"/>
              <p:cNvCxnSpPr/>
              <p:nvPr/>
            </p:nvCxnSpPr>
            <p:spPr>
              <a:xfrm>
                <a:off x="10494744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>
                <a:off x="10520843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连接符 326"/>
              <p:cNvCxnSpPr/>
              <p:nvPr/>
            </p:nvCxnSpPr>
            <p:spPr>
              <a:xfrm>
                <a:off x="10552162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连接符 327"/>
              <p:cNvCxnSpPr/>
              <p:nvPr/>
            </p:nvCxnSpPr>
            <p:spPr>
              <a:xfrm>
                <a:off x="10588700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328"/>
              <p:cNvCxnSpPr/>
              <p:nvPr/>
            </p:nvCxnSpPr>
            <p:spPr>
              <a:xfrm>
                <a:off x="10635678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 329"/>
              <p:cNvCxnSpPr/>
              <p:nvPr/>
            </p:nvCxnSpPr>
            <p:spPr>
              <a:xfrm>
                <a:off x="10656557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连接符 330"/>
              <p:cNvCxnSpPr/>
              <p:nvPr/>
            </p:nvCxnSpPr>
            <p:spPr>
              <a:xfrm>
                <a:off x="10682656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连接符 331"/>
              <p:cNvCxnSpPr/>
              <p:nvPr/>
            </p:nvCxnSpPr>
            <p:spPr>
              <a:xfrm>
                <a:off x="10713975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 332"/>
              <p:cNvCxnSpPr/>
              <p:nvPr/>
            </p:nvCxnSpPr>
            <p:spPr>
              <a:xfrm>
                <a:off x="10750513" y="2019178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/>
              <p:cNvCxnSpPr/>
              <p:nvPr/>
            </p:nvCxnSpPr>
            <p:spPr>
              <a:xfrm>
                <a:off x="10767914" y="2019178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/>
              <p:cNvCxnSpPr/>
              <p:nvPr/>
            </p:nvCxnSpPr>
            <p:spPr>
              <a:xfrm>
                <a:off x="10799232" y="2019178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/>
              <p:cNvCxnSpPr/>
              <p:nvPr/>
            </p:nvCxnSpPr>
            <p:spPr>
              <a:xfrm>
                <a:off x="10814891" y="2019178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/>
              <p:cNvCxnSpPr/>
              <p:nvPr/>
            </p:nvCxnSpPr>
            <p:spPr>
              <a:xfrm>
                <a:off x="10851430" y="2019178"/>
                <a:ext cx="0" cy="71108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/>
              <p:cNvCxnSpPr/>
              <p:nvPr/>
            </p:nvCxnSpPr>
            <p:spPr>
              <a:xfrm>
                <a:off x="10887968" y="2019178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/>
              <p:cNvCxnSpPr/>
              <p:nvPr/>
            </p:nvCxnSpPr>
            <p:spPr>
              <a:xfrm>
                <a:off x="1014675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/>
              <p:cNvCxnSpPr/>
              <p:nvPr/>
            </p:nvCxnSpPr>
            <p:spPr>
              <a:xfrm>
                <a:off x="1017285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/>
              <p:cNvCxnSpPr/>
              <p:nvPr/>
            </p:nvCxnSpPr>
            <p:spPr>
              <a:xfrm>
                <a:off x="1020417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/>
              <p:cNvCxnSpPr/>
              <p:nvPr/>
            </p:nvCxnSpPr>
            <p:spPr>
              <a:xfrm>
                <a:off x="1024071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342"/>
              <p:cNvCxnSpPr/>
              <p:nvPr/>
            </p:nvCxnSpPr>
            <p:spPr>
              <a:xfrm>
                <a:off x="10292913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343"/>
              <p:cNvCxnSpPr/>
              <p:nvPr/>
            </p:nvCxnSpPr>
            <p:spPr>
              <a:xfrm>
                <a:off x="10313792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/>
              <p:cNvCxnSpPr/>
              <p:nvPr/>
            </p:nvCxnSpPr>
            <p:spPr>
              <a:xfrm>
                <a:off x="10339892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>
                <a:off x="10371211" y="2730266"/>
                <a:ext cx="0" cy="16703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>
                <a:off x="1040774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/>
              <p:cNvCxnSpPr/>
              <p:nvPr/>
            </p:nvCxnSpPr>
            <p:spPr>
              <a:xfrm>
                <a:off x="1047386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/>
              <p:cNvCxnSpPr/>
              <p:nvPr/>
            </p:nvCxnSpPr>
            <p:spPr>
              <a:xfrm>
                <a:off x="1049474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349"/>
              <p:cNvCxnSpPr/>
              <p:nvPr/>
            </p:nvCxnSpPr>
            <p:spPr>
              <a:xfrm>
                <a:off x="10520843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350"/>
              <p:cNvCxnSpPr/>
              <p:nvPr/>
            </p:nvCxnSpPr>
            <p:spPr>
              <a:xfrm>
                <a:off x="10552162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/>
              <p:cNvCxnSpPr/>
              <p:nvPr/>
            </p:nvCxnSpPr>
            <p:spPr>
              <a:xfrm>
                <a:off x="10588700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352"/>
              <p:cNvCxnSpPr/>
              <p:nvPr/>
            </p:nvCxnSpPr>
            <p:spPr>
              <a:xfrm>
                <a:off x="1063567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353"/>
              <p:cNvCxnSpPr/>
              <p:nvPr/>
            </p:nvCxnSpPr>
            <p:spPr>
              <a:xfrm>
                <a:off x="1065655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/>
              <p:cNvCxnSpPr/>
              <p:nvPr/>
            </p:nvCxnSpPr>
            <p:spPr>
              <a:xfrm>
                <a:off x="1068265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/>
              <p:cNvCxnSpPr/>
              <p:nvPr/>
            </p:nvCxnSpPr>
            <p:spPr>
              <a:xfrm>
                <a:off x="1071397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/>
              <p:cNvCxnSpPr/>
              <p:nvPr/>
            </p:nvCxnSpPr>
            <p:spPr>
              <a:xfrm>
                <a:off x="10750513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/>
              <p:cNvCxnSpPr/>
              <p:nvPr/>
            </p:nvCxnSpPr>
            <p:spPr>
              <a:xfrm>
                <a:off x="10129365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/>
              <p:cNvCxnSpPr/>
              <p:nvPr/>
            </p:nvCxnSpPr>
            <p:spPr>
              <a:xfrm>
                <a:off x="10155465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/>
            </p:nvCxnSpPr>
            <p:spPr>
              <a:xfrm>
                <a:off x="10186783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/>
            </p:nvCxnSpPr>
            <p:spPr>
              <a:xfrm>
                <a:off x="10223321" y="3441355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/>
            </p:nvCxnSpPr>
            <p:spPr>
              <a:xfrm>
                <a:off x="10265080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/>
            </p:nvCxnSpPr>
            <p:spPr>
              <a:xfrm>
                <a:off x="10285959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/>
            </p:nvCxnSpPr>
            <p:spPr>
              <a:xfrm>
                <a:off x="10312058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/>
            </p:nvCxnSpPr>
            <p:spPr>
              <a:xfrm>
                <a:off x="10343377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/>
            </p:nvCxnSpPr>
            <p:spPr>
              <a:xfrm>
                <a:off x="10379915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/>
              <p:cNvCxnSpPr/>
              <p:nvPr/>
            </p:nvCxnSpPr>
            <p:spPr>
              <a:xfrm>
                <a:off x="10432113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/>
              <p:cNvCxnSpPr/>
              <p:nvPr/>
            </p:nvCxnSpPr>
            <p:spPr>
              <a:xfrm>
                <a:off x="10452992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/>
              <p:cNvCxnSpPr/>
              <p:nvPr/>
            </p:nvCxnSpPr>
            <p:spPr>
              <a:xfrm>
                <a:off x="10479092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10510410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0546948" y="3441355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10613065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>
                <a:off x="10633944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>
                <a:off x="10660043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10691362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10727900" y="3441355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10777259" y="3431830"/>
                <a:ext cx="0" cy="1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10798138" y="3431830"/>
                <a:ext cx="0" cy="1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1040948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1046168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1048256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接连接符 381"/>
              <p:cNvCxnSpPr/>
              <p:nvPr/>
            </p:nvCxnSpPr>
            <p:spPr>
              <a:xfrm>
                <a:off x="1050866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接连接符 382"/>
              <p:cNvCxnSpPr/>
              <p:nvPr/>
            </p:nvCxnSpPr>
            <p:spPr>
              <a:xfrm>
                <a:off x="1053998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接连接符 383"/>
              <p:cNvCxnSpPr/>
              <p:nvPr/>
            </p:nvCxnSpPr>
            <p:spPr>
              <a:xfrm>
                <a:off x="10576522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接连接符 384"/>
              <p:cNvCxnSpPr/>
              <p:nvPr/>
            </p:nvCxnSpPr>
            <p:spPr>
              <a:xfrm>
                <a:off x="1064263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接连接符 385"/>
              <p:cNvCxnSpPr/>
              <p:nvPr/>
            </p:nvCxnSpPr>
            <p:spPr>
              <a:xfrm>
                <a:off x="1066351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接连接符 386"/>
              <p:cNvCxnSpPr/>
              <p:nvPr/>
            </p:nvCxnSpPr>
            <p:spPr>
              <a:xfrm>
                <a:off x="10689617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/>
              <p:cNvCxnSpPr/>
              <p:nvPr/>
            </p:nvCxnSpPr>
            <p:spPr>
              <a:xfrm>
                <a:off x="10720936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/>
              <p:cNvCxnSpPr/>
              <p:nvPr/>
            </p:nvCxnSpPr>
            <p:spPr>
              <a:xfrm>
                <a:off x="1076791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10798366" y="2727657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1081489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10851430" y="2730266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1088796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组合 393"/>
              <p:cNvGrpSpPr/>
              <p:nvPr/>
            </p:nvGrpSpPr>
            <p:grpSpPr>
              <a:xfrm>
                <a:off x="10919287" y="2019178"/>
                <a:ext cx="0" cy="878122"/>
                <a:chOff x="8577262" y="2338250"/>
                <a:chExt cx="0" cy="801192"/>
              </a:xfrm>
            </p:grpSpPr>
            <p:cxnSp>
              <p:nvCxnSpPr>
                <p:cNvPr id="432" name="直接连接符 431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接连接符 432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5" name="组合 394"/>
              <p:cNvGrpSpPr/>
              <p:nvPr/>
            </p:nvGrpSpPr>
            <p:grpSpPr>
              <a:xfrm>
                <a:off x="10880138" y="2019178"/>
                <a:ext cx="0" cy="878122"/>
                <a:chOff x="8577262" y="2338250"/>
                <a:chExt cx="0" cy="801192"/>
              </a:xfrm>
            </p:grpSpPr>
            <p:cxnSp>
              <p:nvCxnSpPr>
                <p:cNvPr id="430" name="直接连接符 429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接连接符 430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6" name="组合 395"/>
              <p:cNvGrpSpPr/>
              <p:nvPr/>
            </p:nvGrpSpPr>
            <p:grpSpPr>
              <a:xfrm>
                <a:off x="10777487" y="2016568"/>
                <a:ext cx="0" cy="878122"/>
                <a:chOff x="8577262" y="2338250"/>
                <a:chExt cx="0" cy="801192"/>
              </a:xfrm>
            </p:grpSpPr>
            <p:cxnSp>
              <p:nvCxnSpPr>
                <p:cNvPr id="428" name="直接连接符 427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接连接符 428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7" name="直接连接符 396"/>
              <p:cNvCxnSpPr/>
              <p:nvPr/>
            </p:nvCxnSpPr>
            <p:spPr>
              <a:xfrm>
                <a:off x="1028595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接连接符 397"/>
              <p:cNvCxnSpPr/>
              <p:nvPr/>
            </p:nvCxnSpPr>
            <p:spPr>
              <a:xfrm>
                <a:off x="999016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/>
              <p:cNvCxnSpPr/>
              <p:nvPr/>
            </p:nvCxnSpPr>
            <p:spPr>
              <a:xfrm>
                <a:off x="10016264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10047583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10084121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/>
              <p:cNvCxnSpPr/>
              <p:nvPr/>
            </p:nvCxnSpPr>
            <p:spPr>
              <a:xfrm>
                <a:off x="10136319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接连接符 402"/>
              <p:cNvCxnSpPr/>
              <p:nvPr/>
            </p:nvCxnSpPr>
            <p:spPr>
              <a:xfrm>
                <a:off x="1015719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/>
              <p:cNvCxnSpPr/>
              <p:nvPr/>
            </p:nvCxnSpPr>
            <p:spPr>
              <a:xfrm>
                <a:off x="10183298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接连接符 404"/>
              <p:cNvCxnSpPr/>
              <p:nvPr/>
            </p:nvCxnSpPr>
            <p:spPr>
              <a:xfrm>
                <a:off x="10129365" y="2730266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接连接符 405"/>
              <p:cNvCxnSpPr/>
              <p:nvPr/>
            </p:nvCxnSpPr>
            <p:spPr>
              <a:xfrm>
                <a:off x="9978580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接连接符 406"/>
              <p:cNvCxnSpPr/>
              <p:nvPr/>
            </p:nvCxnSpPr>
            <p:spPr>
              <a:xfrm>
                <a:off x="10004680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/>
              <p:cNvCxnSpPr/>
              <p:nvPr/>
            </p:nvCxnSpPr>
            <p:spPr>
              <a:xfrm>
                <a:off x="10035998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接连接符 408"/>
              <p:cNvCxnSpPr/>
              <p:nvPr/>
            </p:nvCxnSpPr>
            <p:spPr>
              <a:xfrm>
                <a:off x="10072536" y="3441355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/>
              <p:cNvCxnSpPr/>
              <p:nvPr/>
            </p:nvCxnSpPr>
            <p:spPr>
              <a:xfrm>
                <a:off x="10114295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/>
              <p:cNvCxnSpPr/>
              <p:nvPr/>
            </p:nvCxnSpPr>
            <p:spPr>
              <a:xfrm>
                <a:off x="10135174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/>
              <p:cNvCxnSpPr/>
              <p:nvPr/>
            </p:nvCxnSpPr>
            <p:spPr>
              <a:xfrm>
                <a:off x="10161273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/>
              <p:cNvCxnSpPr/>
              <p:nvPr/>
            </p:nvCxnSpPr>
            <p:spPr>
              <a:xfrm>
                <a:off x="10192592" y="3441355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接连接符 413"/>
              <p:cNvCxnSpPr/>
              <p:nvPr/>
            </p:nvCxnSpPr>
            <p:spPr>
              <a:xfrm>
                <a:off x="10799232" y="2730266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接连接符 414"/>
              <p:cNvCxnSpPr/>
              <p:nvPr/>
            </p:nvCxnSpPr>
            <p:spPr>
              <a:xfrm>
                <a:off x="10814891" y="2730266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接连接符 415"/>
              <p:cNvCxnSpPr/>
              <p:nvPr/>
            </p:nvCxnSpPr>
            <p:spPr>
              <a:xfrm>
                <a:off x="10851430" y="2730266"/>
                <a:ext cx="0" cy="71108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接连接符 416"/>
              <p:cNvCxnSpPr/>
              <p:nvPr/>
            </p:nvCxnSpPr>
            <p:spPr>
              <a:xfrm>
                <a:off x="10887968" y="2730266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接连接符 417"/>
              <p:cNvCxnSpPr/>
              <p:nvPr/>
            </p:nvCxnSpPr>
            <p:spPr>
              <a:xfrm>
                <a:off x="10814891" y="3441354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接连接符 418"/>
              <p:cNvCxnSpPr/>
              <p:nvPr/>
            </p:nvCxnSpPr>
            <p:spPr>
              <a:xfrm>
                <a:off x="10851430" y="3441354"/>
                <a:ext cx="0" cy="16703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/>
              <p:cNvCxnSpPr/>
              <p:nvPr/>
            </p:nvCxnSpPr>
            <p:spPr>
              <a:xfrm>
                <a:off x="10887968" y="3441354"/>
                <a:ext cx="0" cy="1670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1" name="组合 420"/>
              <p:cNvGrpSpPr/>
              <p:nvPr/>
            </p:nvGrpSpPr>
            <p:grpSpPr>
              <a:xfrm>
                <a:off x="10919287" y="2730266"/>
                <a:ext cx="0" cy="878122"/>
                <a:chOff x="8577262" y="2338250"/>
                <a:chExt cx="0" cy="801192"/>
              </a:xfrm>
            </p:grpSpPr>
            <p:cxnSp>
              <p:nvCxnSpPr>
                <p:cNvPr id="426" name="直接连接符 425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426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组合 421"/>
              <p:cNvGrpSpPr/>
              <p:nvPr/>
            </p:nvGrpSpPr>
            <p:grpSpPr>
              <a:xfrm>
                <a:off x="10880138" y="2730266"/>
                <a:ext cx="0" cy="878122"/>
                <a:chOff x="8577262" y="2338250"/>
                <a:chExt cx="0" cy="801192"/>
              </a:xfrm>
            </p:grpSpPr>
            <p:cxnSp>
              <p:nvCxnSpPr>
                <p:cNvPr id="424" name="直接连接符 423"/>
                <p:cNvCxnSpPr/>
                <p:nvPr/>
              </p:nvCxnSpPr>
              <p:spPr>
                <a:xfrm>
                  <a:off x="8577262" y="2338250"/>
                  <a:ext cx="0" cy="64879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424"/>
                <p:cNvCxnSpPr/>
                <p:nvPr/>
              </p:nvCxnSpPr>
              <p:spPr>
                <a:xfrm>
                  <a:off x="8577262" y="2987042"/>
                  <a:ext cx="0" cy="1524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3" name="直接连接符 422"/>
              <p:cNvCxnSpPr/>
              <p:nvPr/>
            </p:nvCxnSpPr>
            <p:spPr>
              <a:xfrm>
                <a:off x="10777487" y="2727657"/>
                <a:ext cx="0" cy="7110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635">
        <p14:shred/>
      </p:transition>
    </mc:Choice>
    <mc:Fallback xmlns="">
      <p:transition spd="slow" advTm="5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2.3|1.4|2.4|1|2.2|1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2.3|1.4|2.4|1|2.2|1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2.3|1.4|2.4|1|2.2|1|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.1|0.9|0.8|1|1|0.9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|1.7|1.2|1.5|1.1|1.4|1.2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9|1.2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9|1.5|0.8|1.2|1.3|1.3|1.3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4|2.1|2.1|2.1|1.4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6|1.5|1.4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1.1|1|1|1|1|0.8|0.9|2.1|1.4|1.5|1.3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2.3|2|1.5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2.3|1.4|2.4|1|2.2|1|2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208</Words>
  <Application>Microsoft Office PowerPoint</Application>
  <PresentationFormat>宽屏</PresentationFormat>
  <Paragraphs>64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日本青柳衡山毛笔字体</vt:lpstr>
      <vt:lpstr>Segoe UI</vt:lpstr>
      <vt:lpstr>Arial</vt:lpstr>
      <vt:lpstr>等线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 amelon</cp:lastModifiedBy>
  <cp:revision>228</cp:revision>
  <dcterms:created xsi:type="dcterms:W3CDTF">2016-04-18T02:54:00Z</dcterms:created>
  <dcterms:modified xsi:type="dcterms:W3CDTF">2019-12-26T12:42:28Z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